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58" r:id="rId4"/>
    <p:sldId id="259" r:id="rId5"/>
    <p:sldId id="260" r:id="rId6"/>
    <p:sldId id="262" r:id="rId7"/>
    <p:sldId id="264" r:id="rId8"/>
    <p:sldId id="261" r:id="rId9"/>
    <p:sldId id="265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laner" panose="00000500000000000000" pitchFamily="2" charset="0"/>
      <p:regular r:id="rId17"/>
    </p:embeddedFont>
    <p:embeddedFont>
      <p:font typeface="Planer DemiBold" panose="00000700000000000000" pitchFamily="2" charset="0"/>
      <p:bold r:id="rId18"/>
    </p:embeddedFont>
    <p:embeddedFont>
      <p:font typeface="Planer Medium" panose="00000600000000000000" pitchFamily="2" charset="0"/>
      <p:regular r:id="rId1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FDFFF"/>
    <a:srgbClr val="6699FF"/>
    <a:srgbClr val="66CCFF"/>
    <a:srgbClr val="000066"/>
    <a:srgbClr val="0000FF"/>
    <a:srgbClr val="9966FF"/>
    <a:srgbClr val="52AE87"/>
    <a:srgbClr val="B3DD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6064" autoAdjust="0"/>
  </p:normalViewPr>
  <p:slideViewPr>
    <p:cSldViewPr>
      <p:cViewPr varScale="1">
        <p:scale>
          <a:sx n="105" d="100"/>
          <a:sy n="105" d="100"/>
        </p:scale>
        <p:origin x="243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2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134" y="45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dendahl\Desktop\Network%20Value%20100m%20Test%20mit%20Erneueru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nsel\Documents\Projekte%20(lokal)\EntwicklungGasverbrauc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'Network Value'!$D$1</c:f>
              <c:strCache>
                <c:ptCount val="1"/>
                <c:pt idx="0">
                  <c:v>Abschreibung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'Network Value'!$A$2:$A$100</c:f>
              <c:numCache>
                <c:formatCode>General</c:formatCode>
                <c:ptCount val="9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  <c:pt idx="31">
                  <c:v>2049</c:v>
                </c:pt>
                <c:pt idx="32">
                  <c:v>2050</c:v>
                </c:pt>
                <c:pt idx="33">
                  <c:v>2051</c:v>
                </c:pt>
                <c:pt idx="34">
                  <c:v>2052</c:v>
                </c:pt>
                <c:pt idx="35">
                  <c:v>2053</c:v>
                </c:pt>
                <c:pt idx="36">
                  <c:v>2054</c:v>
                </c:pt>
                <c:pt idx="37">
                  <c:v>2055</c:v>
                </c:pt>
                <c:pt idx="38">
                  <c:v>2056</c:v>
                </c:pt>
                <c:pt idx="39">
                  <c:v>2057</c:v>
                </c:pt>
                <c:pt idx="40">
                  <c:v>2058</c:v>
                </c:pt>
                <c:pt idx="41">
                  <c:v>2059</c:v>
                </c:pt>
                <c:pt idx="42">
                  <c:v>2060</c:v>
                </c:pt>
                <c:pt idx="43">
                  <c:v>2061</c:v>
                </c:pt>
                <c:pt idx="44">
                  <c:v>2062</c:v>
                </c:pt>
                <c:pt idx="45">
                  <c:v>2063</c:v>
                </c:pt>
                <c:pt idx="46">
                  <c:v>2064</c:v>
                </c:pt>
                <c:pt idx="47">
                  <c:v>2065</c:v>
                </c:pt>
                <c:pt idx="48">
                  <c:v>2066</c:v>
                </c:pt>
                <c:pt idx="49">
                  <c:v>2067</c:v>
                </c:pt>
                <c:pt idx="50">
                  <c:v>2068</c:v>
                </c:pt>
                <c:pt idx="51">
                  <c:v>2069</c:v>
                </c:pt>
                <c:pt idx="52">
                  <c:v>2070</c:v>
                </c:pt>
                <c:pt idx="53">
                  <c:v>2071</c:v>
                </c:pt>
                <c:pt idx="54">
                  <c:v>2072</c:v>
                </c:pt>
                <c:pt idx="55">
                  <c:v>2073</c:v>
                </c:pt>
                <c:pt idx="56">
                  <c:v>2074</c:v>
                </c:pt>
                <c:pt idx="57">
                  <c:v>2075</c:v>
                </c:pt>
                <c:pt idx="58">
                  <c:v>2076</c:v>
                </c:pt>
                <c:pt idx="59">
                  <c:v>2077</c:v>
                </c:pt>
                <c:pt idx="60">
                  <c:v>2078</c:v>
                </c:pt>
                <c:pt idx="61">
                  <c:v>2079</c:v>
                </c:pt>
                <c:pt idx="62">
                  <c:v>2080</c:v>
                </c:pt>
                <c:pt idx="63">
                  <c:v>2081</c:v>
                </c:pt>
                <c:pt idx="64">
                  <c:v>2082</c:v>
                </c:pt>
                <c:pt idx="65">
                  <c:v>2083</c:v>
                </c:pt>
                <c:pt idx="66">
                  <c:v>2084</c:v>
                </c:pt>
                <c:pt idx="67">
                  <c:v>2085</c:v>
                </c:pt>
                <c:pt idx="68">
                  <c:v>2086</c:v>
                </c:pt>
                <c:pt idx="69">
                  <c:v>2087</c:v>
                </c:pt>
                <c:pt idx="70">
                  <c:v>2088</c:v>
                </c:pt>
                <c:pt idx="71">
                  <c:v>2089</c:v>
                </c:pt>
                <c:pt idx="72">
                  <c:v>2090</c:v>
                </c:pt>
                <c:pt idx="73">
                  <c:v>2091</c:v>
                </c:pt>
                <c:pt idx="74">
                  <c:v>2092</c:v>
                </c:pt>
                <c:pt idx="75">
                  <c:v>2093</c:v>
                </c:pt>
                <c:pt idx="76">
                  <c:v>2094</c:v>
                </c:pt>
                <c:pt idx="77">
                  <c:v>2095</c:v>
                </c:pt>
                <c:pt idx="78">
                  <c:v>2096</c:v>
                </c:pt>
                <c:pt idx="79">
                  <c:v>2097</c:v>
                </c:pt>
                <c:pt idx="80">
                  <c:v>2098</c:v>
                </c:pt>
                <c:pt idx="81">
                  <c:v>2099</c:v>
                </c:pt>
                <c:pt idx="82">
                  <c:v>2100</c:v>
                </c:pt>
                <c:pt idx="83">
                  <c:v>2101</c:v>
                </c:pt>
                <c:pt idx="84">
                  <c:v>2102</c:v>
                </c:pt>
                <c:pt idx="85">
                  <c:v>2103</c:v>
                </c:pt>
                <c:pt idx="86">
                  <c:v>2104</c:v>
                </c:pt>
                <c:pt idx="87">
                  <c:v>2105</c:v>
                </c:pt>
                <c:pt idx="88">
                  <c:v>2106</c:v>
                </c:pt>
                <c:pt idx="89">
                  <c:v>2107</c:v>
                </c:pt>
                <c:pt idx="90">
                  <c:v>2108</c:v>
                </c:pt>
                <c:pt idx="91">
                  <c:v>2109</c:v>
                </c:pt>
                <c:pt idx="92">
                  <c:v>2110</c:v>
                </c:pt>
                <c:pt idx="93">
                  <c:v>2111</c:v>
                </c:pt>
                <c:pt idx="94">
                  <c:v>2112</c:v>
                </c:pt>
                <c:pt idx="95">
                  <c:v>2113</c:v>
                </c:pt>
                <c:pt idx="96">
                  <c:v>2114</c:v>
                </c:pt>
                <c:pt idx="97">
                  <c:v>2115</c:v>
                </c:pt>
                <c:pt idx="98">
                  <c:v>2116</c:v>
                </c:pt>
              </c:numCache>
            </c:numRef>
          </c:cat>
          <c:val>
            <c:numRef>
              <c:f>'Network Value'!$D$2:$D$100</c:f>
              <c:numCache>
                <c:formatCode>General</c:formatCode>
                <c:ptCount val="99"/>
                <c:pt idx="0">
                  <c:v>452.13607999999999</c:v>
                </c:pt>
                <c:pt idx="1">
                  <c:v>452.13607999999999</c:v>
                </c:pt>
                <c:pt idx="2">
                  <c:v>452.13607999999999</c:v>
                </c:pt>
                <c:pt idx="3">
                  <c:v>452.13607999999999</c:v>
                </c:pt>
                <c:pt idx="4">
                  <c:v>452.13607999999999</c:v>
                </c:pt>
                <c:pt idx="5">
                  <c:v>452.13607999999999</c:v>
                </c:pt>
                <c:pt idx="6">
                  <c:v>452.13607999999999</c:v>
                </c:pt>
                <c:pt idx="7">
                  <c:v>452.13607999999999</c:v>
                </c:pt>
                <c:pt idx="8">
                  <c:v>452.13607999999999</c:v>
                </c:pt>
                <c:pt idx="9">
                  <c:v>452.13607999999999</c:v>
                </c:pt>
                <c:pt idx="10">
                  <c:v>452.13607999999999</c:v>
                </c:pt>
                <c:pt idx="11">
                  <c:v>452.13607999999999</c:v>
                </c:pt>
                <c:pt idx="12">
                  <c:v>452.13607999999999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680</c:v>
                </c:pt>
                <c:pt idx="43">
                  <c:v>680</c:v>
                </c:pt>
                <c:pt idx="44">
                  <c:v>680</c:v>
                </c:pt>
                <c:pt idx="45">
                  <c:v>680</c:v>
                </c:pt>
                <c:pt idx="46">
                  <c:v>680</c:v>
                </c:pt>
                <c:pt idx="47">
                  <c:v>680</c:v>
                </c:pt>
                <c:pt idx="48">
                  <c:v>680</c:v>
                </c:pt>
                <c:pt idx="49">
                  <c:v>680</c:v>
                </c:pt>
                <c:pt idx="50">
                  <c:v>680</c:v>
                </c:pt>
                <c:pt idx="51">
                  <c:v>680</c:v>
                </c:pt>
                <c:pt idx="52">
                  <c:v>680</c:v>
                </c:pt>
                <c:pt idx="53">
                  <c:v>680</c:v>
                </c:pt>
                <c:pt idx="54">
                  <c:v>680</c:v>
                </c:pt>
                <c:pt idx="55">
                  <c:v>680</c:v>
                </c:pt>
                <c:pt idx="56">
                  <c:v>680</c:v>
                </c:pt>
                <c:pt idx="57">
                  <c:v>680</c:v>
                </c:pt>
                <c:pt idx="58">
                  <c:v>680</c:v>
                </c:pt>
                <c:pt idx="59">
                  <c:v>680</c:v>
                </c:pt>
                <c:pt idx="60">
                  <c:v>680</c:v>
                </c:pt>
                <c:pt idx="61">
                  <c:v>680</c:v>
                </c:pt>
                <c:pt idx="62">
                  <c:v>680</c:v>
                </c:pt>
                <c:pt idx="63">
                  <c:v>680</c:v>
                </c:pt>
                <c:pt idx="64">
                  <c:v>680</c:v>
                </c:pt>
                <c:pt idx="65">
                  <c:v>680</c:v>
                </c:pt>
                <c:pt idx="66">
                  <c:v>680</c:v>
                </c:pt>
                <c:pt idx="67">
                  <c:v>680</c:v>
                </c:pt>
                <c:pt idx="68">
                  <c:v>680</c:v>
                </c:pt>
                <c:pt idx="69">
                  <c:v>680</c:v>
                </c:pt>
                <c:pt idx="70">
                  <c:v>680</c:v>
                </c:pt>
                <c:pt idx="71">
                  <c:v>680</c:v>
                </c:pt>
                <c:pt idx="72">
                  <c:v>680</c:v>
                </c:pt>
                <c:pt idx="73">
                  <c:v>680</c:v>
                </c:pt>
                <c:pt idx="74">
                  <c:v>680</c:v>
                </c:pt>
                <c:pt idx="75">
                  <c:v>680</c:v>
                </c:pt>
                <c:pt idx="76">
                  <c:v>680</c:v>
                </c:pt>
                <c:pt idx="77">
                  <c:v>680</c:v>
                </c:pt>
                <c:pt idx="78">
                  <c:v>680</c:v>
                </c:pt>
                <c:pt idx="79">
                  <c:v>680</c:v>
                </c:pt>
                <c:pt idx="80">
                  <c:v>680</c:v>
                </c:pt>
                <c:pt idx="81">
                  <c:v>680</c:v>
                </c:pt>
                <c:pt idx="82">
                  <c:v>680</c:v>
                </c:pt>
                <c:pt idx="83">
                  <c:v>680</c:v>
                </c:pt>
                <c:pt idx="84">
                  <c:v>680</c:v>
                </c:pt>
                <c:pt idx="85">
                  <c:v>680</c:v>
                </c:pt>
                <c:pt idx="86">
                  <c:v>680</c:v>
                </c:pt>
                <c:pt idx="87">
                  <c:v>680</c:v>
                </c:pt>
                <c:pt idx="88">
                  <c:v>680</c:v>
                </c:pt>
                <c:pt idx="89">
                  <c:v>680</c:v>
                </c:pt>
                <c:pt idx="90">
                  <c:v>680</c:v>
                </c:pt>
                <c:pt idx="91">
                  <c:v>680</c:v>
                </c:pt>
                <c:pt idx="92">
                  <c:v>680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10-4B57-BEC7-A5F8419857F4}"/>
            </c:ext>
          </c:extLst>
        </c:ser>
        <c:ser>
          <c:idx val="1"/>
          <c:order val="1"/>
          <c:tx>
            <c:strRef>
              <c:f>'Network Value'!$F$1</c:f>
              <c:strCache>
                <c:ptCount val="1"/>
                <c:pt idx="0">
                  <c:v>Kalkulatorische Zinsen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'Network Value'!$A$2:$A$100</c:f>
              <c:numCache>
                <c:formatCode>General</c:formatCode>
                <c:ptCount val="9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  <c:pt idx="31">
                  <c:v>2049</c:v>
                </c:pt>
                <c:pt idx="32">
                  <c:v>2050</c:v>
                </c:pt>
                <c:pt idx="33">
                  <c:v>2051</c:v>
                </c:pt>
                <c:pt idx="34">
                  <c:v>2052</c:v>
                </c:pt>
                <c:pt idx="35">
                  <c:v>2053</c:v>
                </c:pt>
                <c:pt idx="36">
                  <c:v>2054</c:v>
                </c:pt>
                <c:pt idx="37">
                  <c:v>2055</c:v>
                </c:pt>
                <c:pt idx="38">
                  <c:v>2056</c:v>
                </c:pt>
                <c:pt idx="39">
                  <c:v>2057</c:v>
                </c:pt>
                <c:pt idx="40">
                  <c:v>2058</c:v>
                </c:pt>
                <c:pt idx="41">
                  <c:v>2059</c:v>
                </c:pt>
                <c:pt idx="42">
                  <c:v>2060</c:v>
                </c:pt>
                <c:pt idx="43">
                  <c:v>2061</c:v>
                </c:pt>
                <c:pt idx="44">
                  <c:v>2062</c:v>
                </c:pt>
                <c:pt idx="45">
                  <c:v>2063</c:v>
                </c:pt>
                <c:pt idx="46">
                  <c:v>2064</c:v>
                </c:pt>
                <c:pt idx="47">
                  <c:v>2065</c:v>
                </c:pt>
                <c:pt idx="48">
                  <c:v>2066</c:v>
                </c:pt>
                <c:pt idx="49">
                  <c:v>2067</c:v>
                </c:pt>
                <c:pt idx="50">
                  <c:v>2068</c:v>
                </c:pt>
                <c:pt idx="51">
                  <c:v>2069</c:v>
                </c:pt>
                <c:pt idx="52">
                  <c:v>2070</c:v>
                </c:pt>
                <c:pt idx="53">
                  <c:v>2071</c:v>
                </c:pt>
                <c:pt idx="54">
                  <c:v>2072</c:v>
                </c:pt>
                <c:pt idx="55">
                  <c:v>2073</c:v>
                </c:pt>
                <c:pt idx="56">
                  <c:v>2074</c:v>
                </c:pt>
                <c:pt idx="57">
                  <c:v>2075</c:v>
                </c:pt>
                <c:pt idx="58">
                  <c:v>2076</c:v>
                </c:pt>
                <c:pt idx="59">
                  <c:v>2077</c:v>
                </c:pt>
                <c:pt idx="60">
                  <c:v>2078</c:v>
                </c:pt>
                <c:pt idx="61">
                  <c:v>2079</c:v>
                </c:pt>
                <c:pt idx="62">
                  <c:v>2080</c:v>
                </c:pt>
                <c:pt idx="63">
                  <c:v>2081</c:v>
                </c:pt>
                <c:pt idx="64">
                  <c:v>2082</c:v>
                </c:pt>
                <c:pt idx="65">
                  <c:v>2083</c:v>
                </c:pt>
                <c:pt idx="66">
                  <c:v>2084</c:v>
                </c:pt>
                <c:pt idx="67">
                  <c:v>2085</c:v>
                </c:pt>
                <c:pt idx="68">
                  <c:v>2086</c:v>
                </c:pt>
                <c:pt idx="69">
                  <c:v>2087</c:v>
                </c:pt>
                <c:pt idx="70">
                  <c:v>2088</c:v>
                </c:pt>
                <c:pt idx="71">
                  <c:v>2089</c:v>
                </c:pt>
                <c:pt idx="72">
                  <c:v>2090</c:v>
                </c:pt>
                <c:pt idx="73">
                  <c:v>2091</c:v>
                </c:pt>
                <c:pt idx="74">
                  <c:v>2092</c:v>
                </c:pt>
                <c:pt idx="75">
                  <c:v>2093</c:v>
                </c:pt>
                <c:pt idx="76">
                  <c:v>2094</c:v>
                </c:pt>
                <c:pt idx="77">
                  <c:v>2095</c:v>
                </c:pt>
                <c:pt idx="78">
                  <c:v>2096</c:v>
                </c:pt>
                <c:pt idx="79">
                  <c:v>2097</c:v>
                </c:pt>
                <c:pt idx="80">
                  <c:v>2098</c:v>
                </c:pt>
                <c:pt idx="81">
                  <c:v>2099</c:v>
                </c:pt>
                <c:pt idx="82">
                  <c:v>2100</c:v>
                </c:pt>
                <c:pt idx="83">
                  <c:v>2101</c:v>
                </c:pt>
                <c:pt idx="84">
                  <c:v>2102</c:v>
                </c:pt>
                <c:pt idx="85">
                  <c:v>2103</c:v>
                </c:pt>
                <c:pt idx="86">
                  <c:v>2104</c:v>
                </c:pt>
                <c:pt idx="87">
                  <c:v>2105</c:v>
                </c:pt>
                <c:pt idx="88">
                  <c:v>2106</c:v>
                </c:pt>
                <c:pt idx="89">
                  <c:v>2107</c:v>
                </c:pt>
                <c:pt idx="90">
                  <c:v>2108</c:v>
                </c:pt>
                <c:pt idx="91">
                  <c:v>2109</c:v>
                </c:pt>
                <c:pt idx="92">
                  <c:v>2110</c:v>
                </c:pt>
                <c:pt idx="93">
                  <c:v>2111</c:v>
                </c:pt>
                <c:pt idx="94">
                  <c:v>2112</c:v>
                </c:pt>
                <c:pt idx="95">
                  <c:v>2113</c:v>
                </c:pt>
                <c:pt idx="96">
                  <c:v>2114</c:v>
                </c:pt>
                <c:pt idx="97">
                  <c:v>2115</c:v>
                </c:pt>
                <c:pt idx="98">
                  <c:v>2116</c:v>
                </c:pt>
              </c:numCache>
            </c:numRef>
          </c:cat>
          <c:val>
            <c:numRef>
              <c:f>'Network Value'!$F$2:$F$100</c:f>
              <c:numCache>
                <c:formatCode>General</c:formatCode>
                <c:ptCount val="99"/>
                <c:pt idx="0">
                  <c:v>317.39952815999999</c:v>
                </c:pt>
                <c:pt idx="1">
                  <c:v>290.94956747999998</c:v>
                </c:pt>
                <c:pt idx="2">
                  <c:v>264.49960679999998</c:v>
                </c:pt>
                <c:pt idx="3">
                  <c:v>238.04964612000001</c:v>
                </c:pt>
                <c:pt idx="4">
                  <c:v>211.59968544</c:v>
                </c:pt>
                <c:pt idx="5">
                  <c:v>185.14972476</c:v>
                </c:pt>
                <c:pt idx="6">
                  <c:v>158.69976407999999</c:v>
                </c:pt>
                <c:pt idx="7">
                  <c:v>132.24980339999999</c:v>
                </c:pt>
                <c:pt idx="8">
                  <c:v>105.79984272</c:v>
                </c:pt>
                <c:pt idx="9">
                  <c:v>79.349882039999997</c:v>
                </c:pt>
                <c:pt idx="10">
                  <c:v>52.89992136</c:v>
                </c:pt>
                <c:pt idx="11">
                  <c:v>26.44996068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1989</c:v>
                </c:pt>
                <c:pt idx="43">
                  <c:v>1949.22</c:v>
                </c:pt>
                <c:pt idx="44">
                  <c:v>1909.44</c:v>
                </c:pt>
                <c:pt idx="45">
                  <c:v>1869.66</c:v>
                </c:pt>
                <c:pt idx="46">
                  <c:v>1829.88</c:v>
                </c:pt>
                <c:pt idx="47">
                  <c:v>1790.1</c:v>
                </c:pt>
                <c:pt idx="48">
                  <c:v>1750.32</c:v>
                </c:pt>
                <c:pt idx="49">
                  <c:v>1710.54</c:v>
                </c:pt>
                <c:pt idx="50">
                  <c:v>1670.76</c:v>
                </c:pt>
                <c:pt idx="51">
                  <c:v>1630.98</c:v>
                </c:pt>
                <c:pt idx="52">
                  <c:v>1591.2</c:v>
                </c:pt>
                <c:pt idx="53">
                  <c:v>1551.42</c:v>
                </c:pt>
                <c:pt idx="54">
                  <c:v>1511.64</c:v>
                </c:pt>
                <c:pt idx="55">
                  <c:v>1471.86</c:v>
                </c:pt>
                <c:pt idx="56">
                  <c:v>1432.08</c:v>
                </c:pt>
                <c:pt idx="57">
                  <c:v>1392.3</c:v>
                </c:pt>
                <c:pt idx="58">
                  <c:v>1352.52</c:v>
                </c:pt>
                <c:pt idx="59">
                  <c:v>1312.74</c:v>
                </c:pt>
                <c:pt idx="60">
                  <c:v>1272.96</c:v>
                </c:pt>
                <c:pt idx="61">
                  <c:v>1233.18</c:v>
                </c:pt>
                <c:pt idx="62">
                  <c:v>1193.4000000000001</c:v>
                </c:pt>
                <c:pt idx="63">
                  <c:v>1153.6199999999999</c:v>
                </c:pt>
                <c:pt idx="64">
                  <c:v>1113.8399999999999</c:v>
                </c:pt>
                <c:pt idx="65">
                  <c:v>1074.06</c:v>
                </c:pt>
                <c:pt idx="66">
                  <c:v>1034.28</c:v>
                </c:pt>
                <c:pt idx="67">
                  <c:v>994.5</c:v>
                </c:pt>
                <c:pt idx="68">
                  <c:v>954.72</c:v>
                </c:pt>
                <c:pt idx="69">
                  <c:v>914.94</c:v>
                </c:pt>
                <c:pt idx="70">
                  <c:v>875.16</c:v>
                </c:pt>
                <c:pt idx="71">
                  <c:v>835.38</c:v>
                </c:pt>
                <c:pt idx="72">
                  <c:v>795.6</c:v>
                </c:pt>
                <c:pt idx="73">
                  <c:v>755.82</c:v>
                </c:pt>
                <c:pt idx="74">
                  <c:v>716.04</c:v>
                </c:pt>
                <c:pt idx="75">
                  <c:v>676.26</c:v>
                </c:pt>
                <c:pt idx="76">
                  <c:v>636.48</c:v>
                </c:pt>
                <c:pt idx="77">
                  <c:v>596.70000000000005</c:v>
                </c:pt>
                <c:pt idx="78">
                  <c:v>556.91999999999996</c:v>
                </c:pt>
                <c:pt idx="79">
                  <c:v>517.14</c:v>
                </c:pt>
                <c:pt idx="80">
                  <c:v>477.36</c:v>
                </c:pt>
                <c:pt idx="81">
                  <c:v>437.58</c:v>
                </c:pt>
                <c:pt idx="82">
                  <c:v>397.8</c:v>
                </c:pt>
                <c:pt idx="83">
                  <c:v>358.02</c:v>
                </c:pt>
                <c:pt idx="84">
                  <c:v>318.24</c:v>
                </c:pt>
                <c:pt idx="85">
                  <c:v>278.45999999999998</c:v>
                </c:pt>
                <c:pt idx="86">
                  <c:v>238.68</c:v>
                </c:pt>
                <c:pt idx="87">
                  <c:v>198.9</c:v>
                </c:pt>
                <c:pt idx="88">
                  <c:v>159.12</c:v>
                </c:pt>
                <c:pt idx="89">
                  <c:v>119.34</c:v>
                </c:pt>
                <c:pt idx="90">
                  <c:v>79.56</c:v>
                </c:pt>
                <c:pt idx="91">
                  <c:v>39.78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10-4B57-BEC7-A5F841985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62880"/>
        <c:axId val="100372864"/>
      </c:areaChart>
      <c:catAx>
        <c:axId val="10036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0372864"/>
        <c:crosses val="autoZero"/>
        <c:auto val="1"/>
        <c:lblAlgn val="ctr"/>
        <c:lblOffset val="100"/>
        <c:noMultiLvlLbl val="0"/>
      </c:catAx>
      <c:valAx>
        <c:axId val="10037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CAPEX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0362880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Tabelle1!$A$3</c:f>
              <c:strCache>
                <c:ptCount val="1"/>
                <c:pt idx="0">
                  <c:v>Gewerbe, Handel, Dienstleistungen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Tabelle1!$B$2:$Y$2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Tabelle1!$B$3:$X$3</c:f>
              <c:numCache>
                <c:formatCode>#,##0.0</c:formatCode>
                <c:ptCount val="23"/>
                <c:pt idx="0">
                  <c:v>328.9190000000001</c:v>
                </c:pt>
                <c:pt idx="1">
                  <c:v>365.82899999999995</c:v>
                </c:pt>
                <c:pt idx="2">
                  <c:v>397.589</c:v>
                </c:pt>
                <c:pt idx="3">
                  <c:v>493.74900000000002</c:v>
                </c:pt>
                <c:pt idx="4">
                  <c:v>473.05700000000002</c:v>
                </c:pt>
                <c:pt idx="5">
                  <c:v>475.72300000000001</c:v>
                </c:pt>
                <c:pt idx="6">
                  <c:v>469.62900000000002</c:v>
                </c:pt>
                <c:pt idx="7">
                  <c:v>444.52600000000001</c:v>
                </c:pt>
                <c:pt idx="8">
                  <c:v>505.36399999999998</c:v>
                </c:pt>
                <c:pt idx="9">
                  <c:v>506.12599999999998</c:v>
                </c:pt>
                <c:pt idx="10">
                  <c:v>379.75900000000001</c:v>
                </c:pt>
                <c:pt idx="11">
                  <c:v>377.81</c:v>
                </c:pt>
                <c:pt idx="12">
                  <c:v>368.62504560668754</c:v>
                </c:pt>
                <c:pt idx="13">
                  <c:v>461.18969069569226</c:v>
                </c:pt>
                <c:pt idx="14">
                  <c:v>393.21386905237313</c:v>
                </c:pt>
                <c:pt idx="15">
                  <c:v>416.72983369408632</c:v>
                </c:pt>
                <c:pt idx="16">
                  <c:v>392.80601793493423</c:v>
                </c:pt>
                <c:pt idx="17">
                  <c:v>425.39699999999999</c:v>
                </c:pt>
                <c:pt idx="18">
                  <c:v>390.36200000000002</c:v>
                </c:pt>
                <c:pt idx="19">
                  <c:v>363.72399999999999</c:v>
                </c:pt>
                <c:pt idx="20">
                  <c:v>411.06200000000001</c:v>
                </c:pt>
                <c:pt idx="21">
                  <c:v>388.57900000000001</c:v>
                </c:pt>
                <c:pt idx="22">
                  <c:v>395.35899999999998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1-4F48-ABD3-86F1C05B2654}"/>
            </c:ext>
          </c:extLst>
        </c:ser>
        <c:ser>
          <c:idx val="1"/>
          <c:order val="1"/>
          <c:tx>
            <c:strRef>
              <c:f>Tabelle1!$A$4</c:f>
              <c:strCache>
                <c:ptCount val="1"/>
                <c:pt idx="0">
                  <c:v>Haushalte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Tabelle1!$B$2:$Y$2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Tabelle1!$B$4:$X$4</c:f>
              <c:numCache>
                <c:formatCode>#,##0.0</c:formatCode>
                <c:ptCount val="23"/>
                <c:pt idx="0">
                  <c:v>801</c:v>
                </c:pt>
                <c:pt idx="1">
                  <c:v>782</c:v>
                </c:pt>
                <c:pt idx="2">
                  <c:v>879.5</c:v>
                </c:pt>
                <c:pt idx="3">
                  <c:v>1039.2270000000001</c:v>
                </c:pt>
                <c:pt idx="4">
                  <c:v>957.03099999999995</c:v>
                </c:pt>
                <c:pt idx="5">
                  <c:v>967.56700000000001</c:v>
                </c:pt>
                <c:pt idx="6">
                  <c:v>951.69899999999996</c:v>
                </c:pt>
                <c:pt idx="7">
                  <c:v>947.73199999999997</c:v>
                </c:pt>
                <c:pt idx="8">
                  <c:v>1024.914</c:v>
                </c:pt>
                <c:pt idx="9">
                  <c:v>1002.604</c:v>
                </c:pt>
                <c:pt idx="10">
                  <c:v>1042.9380000000001</c:v>
                </c:pt>
                <c:pt idx="11">
                  <c:v>1017.454</c:v>
                </c:pt>
                <c:pt idx="12">
                  <c:v>984.9503914869963</c:v>
                </c:pt>
                <c:pt idx="13">
                  <c:v>959.56737643434451</c:v>
                </c:pt>
                <c:pt idx="14">
                  <c:v>893.51745742262221</c:v>
                </c:pt>
                <c:pt idx="15">
                  <c:v>940.47620380891499</c:v>
                </c:pt>
                <c:pt idx="16">
                  <c:v>928.3112195598103</c:v>
                </c:pt>
                <c:pt idx="17">
                  <c:v>1016.567</c:v>
                </c:pt>
                <c:pt idx="18">
                  <c:v>845.34799999999996</c:v>
                </c:pt>
                <c:pt idx="19">
                  <c:v>916.51300000000003</c:v>
                </c:pt>
                <c:pt idx="20">
                  <c:v>966.005</c:v>
                </c:pt>
                <c:pt idx="21">
                  <c:v>780.75699999999995</c:v>
                </c:pt>
                <c:pt idx="22">
                  <c:v>844.64599999999996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1-4F48-ABD3-86F1C05B2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2403600"/>
        <c:axId val="1360584736"/>
      </c:areaChart>
      <c:catAx>
        <c:axId val="136240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60584736"/>
        <c:crosses val="autoZero"/>
        <c:auto val="1"/>
        <c:lblAlgn val="ctr"/>
        <c:lblOffset val="100"/>
        <c:noMultiLvlLbl val="0"/>
      </c:catAx>
      <c:valAx>
        <c:axId val="136058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Gasverbrauch [PJ]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62403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Jahresbedarf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cat>
            <c:numRef>
              <c:f>Tabelle1!$A$2:$A$4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2035</c:v>
                </c:pt>
                <c:pt idx="2">
                  <c:v>2050</c:v>
                </c:pt>
              </c:numCache>
            </c:numRef>
          </c:cat>
          <c:val>
            <c:numRef>
              <c:f>Tabelle1!$B$2:$B$4</c:f>
              <c:numCache>
                <c:formatCode>0%</c:formatCode>
                <c:ptCount val="3"/>
                <c:pt idx="0">
                  <c:v>0</c:v>
                </c:pt>
                <c:pt idx="1">
                  <c:v>0.14000000000000001</c:v>
                </c:pt>
                <c:pt idx="2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DB-4DDA-901A-1F2D6FE2B37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Spitzenlast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cat>
            <c:numRef>
              <c:f>Tabelle1!$A$2:$A$4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2035</c:v>
                </c:pt>
                <c:pt idx="2">
                  <c:v>2050</c:v>
                </c:pt>
              </c:numCache>
            </c:numRef>
          </c:cat>
          <c:val>
            <c:numRef>
              <c:f>Tabelle1!$C$2:$C$4</c:f>
              <c:numCache>
                <c:formatCode>0%</c:formatCode>
                <c:ptCount val="3"/>
                <c:pt idx="0">
                  <c:v>0</c:v>
                </c:pt>
                <c:pt idx="1">
                  <c:v>0.24</c:v>
                </c:pt>
                <c:pt idx="2">
                  <c:v>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DB-4DDA-901A-1F2D6FE2B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812976"/>
        <c:axId val="148807152"/>
      </c:lineChart>
      <c:catAx>
        <c:axId val="14881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807152"/>
        <c:crosses val="autoZero"/>
        <c:auto val="1"/>
        <c:lblAlgn val="ctr"/>
        <c:lblOffset val="100"/>
        <c:noMultiLvlLbl val="0"/>
      </c:catAx>
      <c:valAx>
        <c:axId val="14880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Veränderung</a:t>
                </a:r>
                <a:r>
                  <a:rPr lang="de-DE" baseline="0"/>
                  <a:t> des Wasserbedarfs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81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86597239861147"/>
          <c:y val="3.4816625916870417E-2"/>
          <c:w val="0.28431823441424658"/>
          <c:h val="0.224352078239608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D8901-7E70-463A-BA77-8E1586BCDD95}" type="doc">
      <dgm:prSet loTypeId="urn:microsoft.com/office/officeart/2005/8/layout/hList2" loCatId="pictur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29D6D459-90E9-4B2A-BC82-F6AAFB5AC26D}">
      <dgm:prSet phldrT="[Text]"/>
      <dgm:spPr/>
      <dgm:t>
        <a:bodyPr/>
        <a:lstStyle/>
        <a:p>
          <a:r>
            <a:rPr lang="de-DE" dirty="0"/>
            <a:t>Unternehmen</a:t>
          </a:r>
        </a:p>
      </dgm:t>
    </dgm:pt>
    <dgm:pt modelId="{F60E8A8A-6683-4F8C-91B6-E54945FC87C0}" type="parTrans" cxnId="{4E853A26-A906-4F5B-9F4E-0503C686DA11}">
      <dgm:prSet/>
      <dgm:spPr/>
      <dgm:t>
        <a:bodyPr/>
        <a:lstStyle/>
        <a:p>
          <a:endParaRPr lang="de-DE"/>
        </a:p>
      </dgm:t>
    </dgm:pt>
    <dgm:pt modelId="{EC8E65C2-21F1-47BF-BD9B-9C3579CAA2BB}" type="sibTrans" cxnId="{4E853A26-A906-4F5B-9F4E-0503C686DA11}">
      <dgm:prSet/>
      <dgm:spPr/>
      <dgm:t>
        <a:bodyPr/>
        <a:lstStyle/>
        <a:p>
          <a:endParaRPr lang="de-DE"/>
        </a:p>
      </dgm:t>
    </dgm:pt>
    <dgm:pt modelId="{4E157B24-8792-4986-BC04-C1D06E5FC71A}">
      <dgm:prSet phldrT="[Text]" custT="1"/>
      <dgm:spPr/>
      <dgm:t>
        <a:bodyPr/>
        <a:lstStyle/>
        <a:p>
          <a:r>
            <a:rPr lang="de-DE" sz="1800" dirty="0"/>
            <a:t>Gründung: 1960</a:t>
          </a:r>
        </a:p>
      </dgm:t>
    </dgm:pt>
    <dgm:pt modelId="{CA70A915-52DC-4CED-9942-B1BF44FB70EC}" type="parTrans" cxnId="{74948A6F-000A-4A28-9877-F7BB96DF475A}">
      <dgm:prSet/>
      <dgm:spPr/>
      <dgm:t>
        <a:bodyPr/>
        <a:lstStyle/>
        <a:p>
          <a:endParaRPr lang="de-DE"/>
        </a:p>
      </dgm:t>
    </dgm:pt>
    <dgm:pt modelId="{D52644AC-E431-4028-ADEC-B286FE3A9128}" type="sibTrans" cxnId="{74948A6F-000A-4A28-9877-F7BB96DF475A}">
      <dgm:prSet/>
      <dgm:spPr/>
      <dgm:t>
        <a:bodyPr/>
        <a:lstStyle/>
        <a:p>
          <a:endParaRPr lang="de-DE"/>
        </a:p>
      </dgm:t>
    </dgm:pt>
    <dgm:pt modelId="{4583DB76-51BF-4A0D-9950-FE6DBB9CE173}">
      <dgm:prSet phldrT="[Text]" custT="1"/>
      <dgm:spPr/>
      <dgm:t>
        <a:bodyPr/>
        <a:lstStyle/>
        <a:p>
          <a:r>
            <a:rPr lang="de-DE" sz="1800" dirty="0"/>
            <a:t>Kunden: &gt; 400</a:t>
          </a:r>
        </a:p>
      </dgm:t>
    </dgm:pt>
    <dgm:pt modelId="{10AC5E0B-C903-440E-B53A-6A6D54397E21}" type="parTrans" cxnId="{995F5C19-E446-43C6-A1BC-7EA170C7472B}">
      <dgm:prSet/>
      <dgm:spPr/>
      <dgm:t>
        <a:bodyPr/>
        <a:lstStyle/>
        <a:p>
          <a:endParaRPr lang="de-DE"/>
        </a:p>
      </dgm:t>
    </dgm:pt>
    <dgm:pt modelId="{4C202667-29A3-4669-87C7-DCF844D01D1B}" type="sibTrans" cxnId="{995F5C19-E446-43C6-A1BC-7EA170C7472B}">
      <dgm:prSet/>
      <dgm:spPr/>
      <dgm:t>
        <a:bodyPr/>
        <a:lstStyle/>
        <a:p>
          <a:endParaRPr lang="de-DE"/>
        </a:p>
      </dgm:t>
    </dgm:pt>
    <dgm:pt modelId="{29DF5E69-1C63-4148-B655-7CA3A4E6D90B}">
      <dgm:prSet phldrT="[Text]" custT="1"/>
      <dgm:spPr/>
      <dgm:t>
        <a:bodyPr/>
        <a:lstStyle/>
        <a:p>
          <a:r>
            <a:rPr lang="de-DE" sz="1800" dirty="0"/>
            <a:t>Mitarbeiter: 20</a:t>
          </a:r>
        </a:p>
      </dgm:t>
    </dgm:pt>
    <dgm:pt modelId="{D966B736-A0AA-4303-A84C-C20C61CD6572}" type="parTrans" cxnId="{C05C0BE7-C6F7-4C63-B118-7B20496EA25A}">
      <dgm:prSet/>
      <dgm:spPr/>
      <dgm:t>
        <a:bodyPr/>
        <a:lstStyle/>
        <a:p>
          <a:endParaRPr lang="de-DE"/>
        </a:p>
      </dgm:t>
    </dgm:pt>
    <dgm:pt modelId="{FA171CA8-9F84-40ED-8945-EE6B008CCD0E}" type="sibTrans" cxnId="{C05C0BE7-C6F7-4C63-B118-7B20496EA25A}">
      <dgm:prSet/>
      <dgm:spPr/>
      <dgm:t>
        <a:bodyPr/>
        <a:lstStyle/>
        <a:p>
          <a:endParaRPr lang="de-DE"/>
        </a:p>
      </dgm:t>
    </dgm:pt>
    <dgm:pt modelId="{E0DCE1D8-4410-4F49-82F8-CA38864A3354}">
      <dgm:prSet phldrT="[Text]"/>
      <dgm:spPr/>
      <dgm:t>
        <a:bodyPr/>
        <a:lstStyle/>
        <a:p>
          <a:r>
            <a:rPr lang="de-DE" dirty="0"/>
            <a:t>Dienstleistungen</a:t>
          </a:r>
        </a:p>
      </dgm:t>
    </dgm:pt>
    <dgm:pt modelId="{7BB9996F-C3DC-404D-9EBB-7848E0941E00}" type="parTrans" cxnId="{D89C703F-86C3-4815-A78F-7535B843A39F}">
      <dgm:prSet/>
      <dgm:spPr/>
      <dgm:t>
        <a:bodyPr/>
        <a:lstStyle/>
        <a:p>
          <a:endParaRPr lang="de-DE"/>
        </a:p>
      </dgm:t>
    </dgm:pt>
    <dgm:pt modelId="{FCBCA70B-DA42-4AD6-9393-2D3904E1842F}" type="sibTrans" cxnId="{D89C703F-86C3-4815-A78F-7535B843A39F}">
      <dgm:prSet/>
      <dgm:spPr/>
      <dgm:t>
        <a:bodyPr/>
        <a:lstStyle/>
        <a:p>
          <a:endParaRPr lang="de-DE"/>
        </a:p>
      </dgm:t>
    </dgm:pt>
    <dgm:pt modelId="{40C32086-F0CE-47D2-A36F-35EC90AC2244}">
      <dgm:prSet phldrT="[Text]" custT="1"/>
      <dgm:spPr/>
      <dgm:t>
        <a:bodyPr/>
        <a:lstStyle/>
        <a:p>
          <a:r>
            <a:rPr lang="de-DE" sz="1800" dirty="0"/>
            <a:t>Netzplanung</a:t>
          </a:r>
        </a:p>
      </dgm:t>
    </dgm:pt>
    <dgm:pt modelId="{855430B3-BDC3-4517-BCD3-BB976365A45E}" type="parTrans" cxnId="{9140F91F-BDF2-45B9-8831-1AC4B067AE7E}">
      <dgm:prSet/>
      <dgm:spPr/>
      <dgm:t>
        <a:bodyPr/>
        <a:lstStyle/>
        <a:p>
          <a:endParaRPr lang="de-DE"/>
        </a:p>
      </dgm:t>
    </dgm:pt>
    <dgm:pt modelId="{D2771685-BA68-4FBE-B140-0FCA215B4EAA}" type="sibTrans" cxnId="{9140F91F-BDF2-45B9-8831-1AC4B067AE7E}">
      <dgm:prSet/>
      <dgm:spPr/>
      <dgm:t>
        <a:bodyPr/>
        <a:lstStyle/>
        <a:p>
          <a:endParaRPr lang="de-DE"/>
        </a:p>
      </dgm:t>
    </dgm:pt>
    <dgm:pt modelId="{EA0427B8-C8C8-4D44-BF4F-CA2A40AD82EC}">
      <dgm:prSet phldrT="[Text]"/>
      <dgm:spPr/>
      <dgm:t>
        <a:bodyPr/>
        <a:lstStyle/>
        <a:p>
          <a:r>
            <a:rPr lang="de-DE" dirty="0"/>
            <a:t>Software</a:t>
          </a:r>
        </a:p>
      </dgm:t>
    </dgm:pt>
    <dgm:pt modelId="{34523B90-C602-464B-AD0E-839F31A37D95}" type="parTrans" cxnId="{BAA7B8B1-A9C1-4144-AE78-517B46C0E12D}">
      <dgm:prSet/>
      <dgm:spPr/>
      <dgm:t>
        <a:bodyPr/>
        <a:lstStyle/>
        <a:p>
          <a:endParaRPr lang="de-DE"/>
        </a:p>
      </dgm:t>
    </dgm:pt>
    <dgm:pt modelId="{A36CD2A0-9CFC-45F6-BD1E-7FAAA495E990}" type="sibTrans" cxnId="{BAA7B8B1-A9C1-4144-AE78-517B46C0E12D}">
      <dgm:prSet/>
      <dgm:spPr/>
      <dgm:t>
        <a:bodyPr/>
        <a:lstStyle/>
        <a:p>
          <a:endParaRPr lang="de-DE"/>
        </a:p>
      </dgm:t>
    </dgm:pt>
    <dgm:pt modelId="{7C87D07A-961D-4CBF-99E8-27624E99D786}">
      <dgm:prSet phldrT="[Text]" custT="1"/>
      <dgm:spPr/>
      <dgm:t>
        <a:bodyPr/>
        <a:lstStyle/>
        <a:p>
          <a:r>
            <a:rPr lang="de-DE" sz="1800" dirty="0"/>
            <a:t>Netzberechnung</a:t>
          </a:r>
        </a:p>
      </dgm:t>
    </dgm:pt>
    <dgm:pt modelId="{85A504C4-DE3D-4A1D-9F80-3DD168D5F125}" type="parTrans" cxnId="{88D265C9-0ACB-41A5-AB5B-D9EB7161B5D5}">
      <dgm:prSet/>
      <dgm:spPr/>
      <dgm:t>
        <a:bodyPr/>
        <a:lstStyle/>
        <a:p>
          <a:endParaRPr lang="de-DE"/>
        </a:p>
      </dgm:t>
    </dgm:pt>
    <dgm:pt modelId="{2ABE45DB-F3E3-405F-A90D-63914670B598}" type="sibTrans" cxnId="{88D265C9-0ACB-41A5-AB5B-D9EB7161B5D5}">
      <dgm:prSet/>
      <dgm:spPr/>
      <dgm:t>
        <a:bodyPr/>
        <a:lstStyle/>
        <a:p>
          <a:endParaRPr lang="de-DE"/>
        </a:p>
      </dgm:t>
    </dgm:pt>
    <dgm:pt modelId="{9D670E07-0B5B-4BB0-9C93-F4C1B42DA982}">
      <dgm:prSet phldrT="[Text]" custT="1"/>
      <dgm:spPr/>
      <dgm:t>
        <a:bodyPr/>
        <a:lstStyle/>
        <a:p>
          <a:r>
            <a:rPr lang="de-DE" sz="1800" dirty="0"/>
            <a:t>Zielnetzplanung</a:t>
          </a:r>
        </a:p>
      </dgm:t>
    </dgm:pt>
    <dgm:pt modelId="{833E7CE5-1349-467E-B0FE-CE1D4A0D562D}" type="parTrans" cxnId="{E6A849F7-B63B-4C41-A53C-52CE3FF6088F}">
      <dgm:prSet/>
      <dgm:spPr/>
      <dgm:t>
        <a:bodyPr/>
        <a:lstStyle/>
        <a:p>
          <a:endParaRPr lang="de-DE"/>
        </a:p>
      </dgm:t>
    </dgm:pt>
    <dgm:pt modelId="{032F3C83-17F8-4F98-B5BF-4E7B686EEFF3}" type="sibTrans" cxnId="{E6A849F7-B63B-4C41-A53C-52CE3FF6088F}">
      <dgm:prSet/>
      <dgm:spPr/>
      <dgm:t>
        <a:bodyPr/>
        <a:lstStyle/>
        <a:p>
          <a:endParaRPr lang="de-DE"/>
        </a:p>
      </dgm:t>
    </dgm:pt>
    <dgm:pt modelId="{6EC0CF63-917B-465C-92F0-4EC0B86263BE}">
      <dgm:prSet phldrT="[Text]" custT="1"/>
      <dgm:spPr/>
      <dgm:t>
        <a:bodyPr/>
        <a:lstStyle/>
        <a:p>
          <a:r>
            <a:rPr lang="de-DE" sz="1800" dirty="0"/>
            <a:t>Risikoanalyse</a:t>
          </a:r>
        </a:p>
      </dgm:t>
    </dgm:pt>
    <dgm:pt modelId="{3BC6A4B6-FFF2-4AFE-85DB-145ED6B65BF4}" type="parTrans" cxnId="{324E09C0-265F-4E79-9C13-677F16FB31FE}">
      <dgm:prSet/>
      <dgm:spPr/>
      <dgm:t>
        <a:bodyPr/>
        <a:lstStyle/>
        <a:p>
          <a:endParaRPr lang="de-DE"/>
        </a:p>
      </dgm:t>
    </dgm:pt>
    <dgm:pt modelId="{4D4FA672-29CD-4630-8F9B-50039BC20EF1}" type="sibTrans" cxnId="{324E09C0-265F-4E79-9C13-677F16FB31FE}">
      <dgm:prSet/>
      <dgm:spPr/>
      <dgm:t>
        <a:bodyPr/>
        <a:lstStyle/>
        <a:p>
          <a:endParaRPr lang="de-DE"/>
        </a:p>
      </dgm:t>
    </dgm:pt>
    <dgm:pt modelId="{18267B11-D72D-40FD-945E-ACBBA7C67002}">
      <dgm:prSet phldrT="[Text]" custT="1"/>
      <dgm:spPr/>
      <dgm:t>
        <a:bodyPr/>
        <a:lstStyle/>
        <a:p>
          <a:r>
            <a:rPr lang="de-DE" sz="1800" dirty="0"/>
            <a:t>ROKA [Rohrnetzberechnung]</a:t>
          </a:r>
        </a:p>
      </dgm:t>
    </dgm:pt>
    <dgm:pt modelId="{1D1DAAF0-EB49-455C-9938-53E49A5728C1}" type="parTrans" cxnId="{5FBFC225-07DD-4AFB-BBF6-BB344609BE91}">
      <dgm:prSet/>
      <dgm:spPr/>
      <dgm:t>
        <a:bodyPr/>
        <a:lstStyle/>
        <a:p>
          <a:endParaRPr lang="de-DE"/>
        </a:p>
      </dgm:t>
    </dgm:pt>
    <dgm:pt modelId="{773D1C13-940D-4776-B17F-9CD202D74435}" type="sibTrans" cxnId="{5FBFC225-07DD-4AFB-BBF6-BB344609BE91}">
      <dgm:prSet/>
      <dgm:spPr/>
      <dgm:t>
        <a:bodyPr/>
        <a:lstStyle/>
        <a:p>
          <a:endParaRPr lang="de-DE"/>
        </a:p>
      </dgm:t>
    </dgm:pt>
    <dgm:pt modelId="{00E03D9B-48A4-4B6D-958F-4B313A55284C}">
      <dgm:prSet phldrT="[Text]" custT="1"/>
      <dgm:spPr/>
      <dgm:t>
        <a:bodyPr/>
        <a:lstStyle/>
        <a:p>
          <a:r>
            <a:rPr lang="de-DE" sz="1800" dirty="0"/>
            <a:t>RIKA [Asset Simulation]</a:t>
          </a:r>
        </a:p>
      </dgm:t>
    </dgm:pt>
    <dgm:pt modelId="{DCABB90F-5D32-4135-9A9D-F508B3E26F91}" type="parTrans" cxnId="{A411EF13-EB2A-49A6-9B25-4E477360B589}">
      <dgm:prSet/>
      <dgm:spPr/>
      <dgm:t>
        <a:bodyPr/>
        <a:lstStyle/>
        <a:p>
          <a:endParaRPr lang="de-DE"/>
        </a:p>
      </dgm:t>
    </dgm:pt>
    <dgm:pt modelId="{DD3FA41F-A0DA-432B-830C-51955F124F04}" type="sibTrans" cxnId="{A411EF13-EB2A-49A6-9B25-4E477360B589}">
      <dgm:prSet/>
      <dgm:spPr/>
      <dgm:t>
        <a:bodyPr/>
        <a:lstStyle/>
        <a:p>
          <a:endParaRPr lang="de-DE"/>
        </a:p>
      </dgm:t>
    </dgm:pt>
    <dgm:pt modelId="{18524746-0AF4-4FEF-B8C0-554ACCFBB578}">
      <dgm:prSet phldrT="[Text]" custT="1"/>
      <dgm:spPr/>
      <dgm:t>
        <a:bodyPr/>
        <a:lstStyle/>
        <a:p>
          <a:r>
            <a:rPr lang="de-DE" sz="1800" dirty="0"/>
            <a:t>CityCockpit [Energiekonzepte]</a:t>
          </a:r>
        </a:p>
      </dgm:t>
    </dgm:pt>
    <dgm:pt modelId="{EE985FE5-C40D-41D8-AF23-69E6C7EDCDAB}" type="parTrans" cxnId="{1B40F8C1-01DF-43C5-BECC-D8B520502074}">
      <dgm:prSet/>
      <dgm:spPr/>
      <dgm:t>
        <a:bodyPr/>
        <a:lstStyle/>
        <a:p>
          <a:endParaRPr lang="de-DE"/>
        </a:p>
      </dgm:t>
    </dgm:pt>
    <dgm:pt modelId="{AD245616-BAA9-43DE-BDB0-77A5DEC64C35}" type="sibTrans" cxnId="{1B40F8C1-01DF-43C5-BECC-D8B520502074}">
      <dgm:prSet/>
      <dgm:spPr/>
      <dgm:t>
        <a:bodyPr/>
        <a:lstStyle/>
        <a:p>
          <a:endParaRPr lang="de-DE"/>
        </a:p>
      </dgm:t>
    </dgm:pt>
    <dgm:pt modelId="{87A1A150-9EE1-4820-8B1D-6DE44FB627D1}">
      <dgm:prSet phldrT="[Text]" custT="1"/>
      <dgm:spPr/>
      <dgm:t>
        <a:bodyPr/>
        <a:lstStyle/>
        <a:p>
          <a:r>
            <a:rPr lang="de-DE" sz="1800" dirty="0"/>
            <a:t>Energiekonzepte</a:t>
          </a:r>
        </a:p>
      </dgm:t>
    </dgm:pt>
    <dgm:pt modelId="{8FEC3787-1F7A-40B0-85ED-2E8B37AE69C7}" type="parTrans" cxnId="{53D08B1D-177E-4F2A-83B9-65A6F15F38BD}">
      <dgm:prSet/>
      <dgm:spPr/>
      <dgm:t>
        <a:bodyPr/>
        <a:lstStyle/>
        <a:p>
          <a:endParaRPr lang="de-DE"/>
        </a:p>
      </dgm:t>
    </dgm:pt>
    <dgm:pt modelId="{BD49004A-D521-4DF1-8ABA-92AEA5BD41A3}" type="sibTrans" cxnId="{53D08B1D-177E-4F2A-83B9-65A6F15F38BD}">
      <dgm:prSet/>
      <dgm:spPr/>
      <dgm:t>
        <a:bodyPr/>
        <a:lstStyle/>
        <a:p>
          <a:endParaRPr lang="de-DE"/>
        </a:p>
      </dgm:t>
    </dgm:pt>
    <dgm:pt modelId="{E30B39AA-31C2-4AE9-AE6C-63E9BC08A6E4}" type="pres">
      <dgm:prSet presAssocID="{68ED8901-7E70-463A-BA77-8E1586BCDD95}" presName="linearFlow" presStyleCnt="0">
        <dgm:presLayoutVars>
          <dgm:dir/>
          <dgm:animLvl val="lvl"/>
          <dgm:resizeHandles/>
        </dgm:presLayoutVars>
      </dgm:prSet>
      <dgm:spPr/>
    </dgm:pt>
    <dgm:pt modelId="{B67BA6DB-09F7-4168-8575-9DA6A88B22B5}" type="pres">
      <dgm:prSet presAssocID="{29D6D459-90E9-4B2A-BC82-F6AAFB5AC26D}" presName="compositeNode" presStyleCnt="0">
        <dgm:presLayoutVars>
          <dgm:bulletEnabled val="1"/>
        </dgm:presLayoutVars>
      </dgm:prSet>
      <dgm:spPr/>
    </dgm:pt>
    <dgm:pt modelId="{6B118DBD-96DE-45A4-B8CB-C0E7A32BF0A9}" type="pres">
      <dgm:prSet presAssocID="{29D6D459-90E9-4B2A-BC82-F6AAFB5AC26D}" presName="imag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95B43-DA05-46D2-A2B9-1B4CCFCBE319}" type="pres">
      <dgm:prSet presAssocID="{29D6D459-90E9-4B2A-BC82-F6AAFB5AC26D}" presName="childNode" presStyleLbl="node1" presStyleIdx="0" presStyleCnt="3">
        <dgm:presLayoutVars>
          <dgm:bulletEnabled val="1"/>
        </dgm:presLayoutVars>
      </dgm:prSet>
      <dgm:spPr/>
    </dgm:pt>
    <dgm:pt modelId="{2A7DB29B-BECF-4676-996C-72E4A3C8A3A7}" type="pres">
      <dgm:prSet presAssocID="{29D6D459-90E9-4B2A-BC82-F6AAFB5AC26D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0A27D761-101F-49C2-9C64-10598031465D}" type="pres">
      <dgm:prSet presAssocID="{EC8E65C2-21F1-47BF-BD9B-9C3579CAA2BB}" presName="sibTrans" presStyleCnt="0"/>
      <dgm:spPr/>
    </dgm:pt>
    <dgm:pt modelId="{F0F332CA-9535-402C-87F2-B51FD482CF3E}" type="pres">
      <dgm:prSet presAssocID="{E0DCE1D8-4410-4F49-82F8-CA38864A3354}" presName="compositeNode" presStyleCnt="0">
        <dgm:presLayoutVars>
          <dgm:bulletEnabled val="1"/>
        </dgm:presLayoutVars>
      </dgm:prSet>
      <dgm:spPr/>
    </dgm:pt>
    <dgm:pt modelId="{E6361C5F-992A-4812-9DC3-7E77E76CFFAE}" type="pres">
      <dgm:prSet presAssocID="{E0DCE1D8-4410-4F49-82F8-CA38864A3354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2C36E23-8F74-4579-A451-39B5286EFA3E}" type="pres">
      <dgm:prSet presAssocID="{E0DCE1D8-4410-4F49-82F8-CA38864A3354}" presName="childNode" presStyleLbl="node1" presStyleIdx="1" presStyleCnt="3">
        <dgm:presLayoutVars>
          <dgm:bulletEnabled val="1"/>
        </dgm:presLayoutVars>
      </dgm:prSet>
      <dgm:spPr/>
    </dgm:pt>
    <dgm:pt modelId="{2FC11A93-F9A8-4326-83A4-A13BAC341AC9}" type="pres">
      <dgm:prSet presAssocID="{E0DCE1D8-4410-4F49-82F8-CA38864A3354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E9E73AF3-AFC7-4C2A-9846-C3CEF9846D02}" type="pres">
      <dgm:prSet presAssocID="{FCBCA70B-DA42-4AD6-9393-2D3904E1842F}" presName="sibTrans" presStyleCnt="0"/>
      <dgm:spPr/>
    </dgm:pt>
    <dgm:pt modelId="{394F4272-86E9-4B88-B2E8-BB6E3679FB16}" type="pres">
      <dgm:prSet presAssocID="{EA0427B8-C8C8-4D44-BF4F-CA2A40AD82EC}" presName="compositeNode" presStyleCnt="0">
        <dgm:presLayoutVars>
          <dgm:bulletEnabled val="1"/>
        </dgm:presLayoutVars>
      </dgm:prSet>
      <dgm:spPr/>
    </dgm:pt>
    <dgm:pt modelId="{FECE9E56-0580-4CCD-A7DC-D7D1E64994C2}" type="pres">
      <dgm:prSet presAssocID="{EA0427B8-C8C8-4D44-BF4F-CA2A40AD82EC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64F9A3E-50E9-4373-9D32-F1F6E15E5DF0}" type="pres">
      <dgm:prSet presAssocID="{EA0427B8-C8C8-4D44-BF4F-CA2A40AD82EC}" presName="childNode" presStyleLbl="node1" presStyleIdx="2" presStyleCnt="3">
        <dgm:presLayoutVars>
          <dgm:bulletEnabled val="1"/>
        </dgm:presLayoutVars>
      </dgm:prSet>
      <dgm:spPr/>
    </dgm:pt>
    <dgm:pt modelId="{AC8B19FA-FCCA-4589-9785-76B1119C200C}" type="pres">
      <dgm:prSet presAssocID="{EA0427B8-C8C8-4D44-BF4F-CA2A40AD82EC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2B0CC708-3600-4033-B6D0-4EB8FC34F602}" type="presOf" srcId="{EA0427B8-C8C8-4D44-BF4F-CA2A40AD82EC}" destId="{AC8B19FA-FCCA-4589-9785-76B1119C200C}" srcOrd="0" destOrd="0" presId="urn:microsoft.com/office/officeart/2005/8/layout/hList2"/>
    <dgm:cxn modelId="{A411EF13-EB2A-49A6-9B25-4E477360B589}" srcId="{EA0427B8-C8C8-4D44-BF4F-CA2A40AD82EC}" destId="{00E03D9B-48A4-4B6D-958F-4B313A55284C}" srcOrd="1" destOrd="0" parTransId="{DCABB90F-5D32-4135-9A9D-F508B3E26F91}" sibTransId="{DD3FA41F-A0DA-432B-830C-51955F124F04}"/>
    <dgm:cxn modelId="{995F5C19-E446-43C6-A1BC-7EA170C7472B}" srcId="{29D6D459-90E9-4B2A-BC82-F6AAFB5AC26D}" destId="{4583DB76-51BF-4A0D-9950-FE6DBB9CE173}" srcOrd="1" destOrd="0" parTransId="{10AC5E0B-C903-440E-B53A-6A6D54397E21}" sibTransId="{4C202667-29A3-4669-87C7-DCF844D01D1B}"/>
    <dgm:cxn modelId="{53D08B1D-177E-4F2A-83B9-65A6F15F38BD}" srcId="{E0DCE1D8-4410-4F49-82F8-CA38864A3354}" destId="{87A1A150-9EE1-4820-8B1D-6DE44FB627D1}" srcOrd="4" destOrd="0" parTransId="{8FEC3787-1F7A-40B0-85ED-2E8B37AE69C7}" sibTransId="{BD49004A-D521-4DF1-8ABA-92AEA5BD41A3}"/>
    <dgm:cxn modelId="{9140F91F-BDF2-45B9-8831-1AC4B067AE7E}" srcId="{E0DCE1D8-4410-4F49-82F8-CA38864A3354}" destId="{40C32086-F0CE-47D2-A36F-35EC90AC2244}" srcOrd="0" destOrd="0" parTransId="{855430B3-BDC3-4517-BCD3-BB976365A45E}" sibTransId="{D2771685-BA68-4FBE-B140-0FCA215B4EAA}"/>
    <dgm:cxn modelId="{5FBFC225-07DD-4AFB-BBF6-BB344609BE91}" srcId="{EA0427B8-C8C8-4D44-BF4F-CA2A40AD82EC}" destId="{18267B11-D72D-40FD-945E-ACBBA7C67002}" srcOrd="0" destOrd="0" parTransId="{1D1DAAF0-EB49-455C-9938-53E49A5728C1}" sibTransId="{773D1C13-940D-4776-B17F-9CD202D74435}"/>
    <dgm:cxn modelId="{4E853A26-A906-4F5B-9F4E-0503C686DA11}" srcId="{68ED8901-7E70-463A-BA77-8E1586BCDD95}" destId="{29D6D459-90E9-4B2A-BC82-F6AAFB5AC26D}" srcOrd="0" destOrd="0" parTransId="{F60E8A8A-6683-4F8C-91B6-E54945FC87C0}" sibTransId="{EC8E65C2-21F1-47BF-BD9B-9C3579CAA2BB}"/>
    <dgm:cxn modelId="{5390DE2A-2939-4F32-AAC3-1BC27EE3C7CE}" type="presOf" srcId="{29DF5E69-1C63-4148-B655-7CA3A4E6D90B}" destId="{0DC95B43-DA05-46D2-A2B9-1B4CCFCBE319}" srcOrd="0" destOrd="2" presId="urn:microsoft.com/office/officeart/2005/8/layout/hList2"/>
    <dgm:cxn modelId="{C5A6502D-5A89-468A-8B7D-DDC85DEADA79}" type="presOf" srcId="{6EC0CF63-917B-465C-92F0-4EC0B86263BE}" destId="{D2C36E23-8F74-4579-A451-39B5286EFA3E}" srcOrd="0" destOrd="3" presId="urn:microsoft.com/office/officeart/2005/8/layout/hList2"/>
    <dgm:cxn modelId="{4D09E532-0B7A-45B9-9BD4-21FEED7E78FB}" type="presOf" srcId="{4583DB76-51BF-4A0D-9950-FE6DBB9CE173}" destId="{0DC95B43-DA05-46D2-A2B9-1B4CCFCBE319}" srcOrd="0" destOrd="1" presId="urn:microsoft.com/office/officeart/2005/8/layout/hList2"/>
    <dgm:cxn modelId="{376A4F3C-56DA-4514-89AA-86BF4D2C6088}" type="presOf" srcId="{9D670E07-0B5B-4BB0-9C93-F4C1B42DA982}" destId="{D2C36E23-8F74-4579-A451-39B5286EFA3E}" srcOrd="0" destOrd="2" presId="urn:microsoft.com/office/officeart/2005/8/layout/hList2"/>
    <dgm:cxn modelId="{D89C703F-86C3-4815-A78F-7535B843A39F}" srcId="{68ED8901-7E70-463A-BA77-8E1586BCDD95}" destId="{E0DCE1D8-4410-4F49-82F8-CA38864A3354}" srcOrd="1" destOrd="0" parTransId="{7BB9996F-C3DC-404D-9EBB-7848E0941E00}" sibTransId="{FCBCA70B-DA42-4AD6-9393-2D3904E1842F}"/>
    <dgm:cxn modelId="{AF7C5945-3B6F-418E-BC3F-B4B6E3653688}" type="presOf" srcId="{40C32086-F0CE-47D2-A36F-35EC90AC2244}" destId="{D2C36E23-8F74-4579-A451-39B5286EFA3E}" srcOrd="0" destOrd="0" presId="urn:microsoft.com/office/officeart/2005/8/layout/hList2"/>
    <dgm:cxn modelId="{74948A6F-000A-4A28-9877-F7BB96DF475A}" srcId="{29D6D459-90E9-4B2A-BC82-F6AAFB5AC26D}" destId="{4E157B24-8792-4986-BC04-C1D06E5FC71A}" srcOrd="0" destOrd="0" parTransId="{CA70A915-52DC-4CED-9942-B1BF44FB70EC}" sibTransId="{D52644AC-E431-4028-ADEC-B286FE3A9128}"/>
    <dgm:cxn modelId="{BBD88C6F-BE15-4C9A-BDEC-0358EBD78698}" type="presOf" srcId="{E0DCE1D8-4410-4F49-82F8-CA38864A3354}" destId="{2FC11A93-F9A8-4326-83A4-A13BAC341AC9}" srcOrd="0" destOrd="0" presId="urn:microsoft.com/office/officeart/2005/8/layout/hList2"/>
    <dgm:cxn modelId="{D67D4A52-D1B7-4D07-AF90-2D70D6AAD425}" type="presOf" srcId="{29D6D459-90E9-4B2A-BC82-F6AAFB5AC26D}" destId="{2A7DB29B-BECF-4676-996C-72E4A3C8A3A7}" srcOrd="0" destOrd="0" presId="urn:microsoft.com/office/officeart/2005/8/layout/hList2"/>
    <dgm:cxn modelId="{BB22CD54-16D3-48EE-8083-5981A2268F52}" type="presOf" srcId="{68ED8901-7E70-463A-BA77-8E1586BCDD95}" destId="{E30B39AA-31C2-4AE9-AE6C-63E9BC08A6E4}" srcOrd="0" destOrd="0" presId="urn:microsoft.com/office/officeart/2005/8/layout/hList2"/>
    <dgm:cxn modelId="{55100B55-B067-4F3E-956A-73A3EFB079EF}" type="presOf" srcId="{18524746-0AF4-4FEF-B8C0-554ACCFBB578}" destId="{964F9A3E-50E9-4373-9D32-F1F6E15E5DF0}" srcOrd="0" destOrd="2" presId="urn:microsoft.com/office/officeart/2005/8/layout/hList2"/>
    <dgm:cxn modelId="{4E782F7E-299C-4990-9656-BB6B7C9BC06D}" type="presOf" srcId="{18267B11-D72D-40FD-945E-ACBBA7C67002}" destId="{964F9A3E-50E9-4373-9D32-F1F6E15E5DF0}" srcOrd="0" destOrd="0" presId="urn:microsoft.com/office/officeart/2005/8/layout/hList2"/>
    <dgm:cxn modelId="{39E278A7-F229-4EF6-B56A-7D9AD77C19A2}" type="presOf" srcId="{7C87D07A-961D-4CBF-99E8-27624E99D786}" destId="{D2C36E23-8F74-4579-A451-39B5286EFA3E}" srcOrd="0" destOrd="1" presId="urn:microsoft.com/office/officeart/2005/8/layout/hList2"/>
    <dgm:cxn modelId="{BAA7B8B1-A9C1-4144-AE78-517B46C0E12D}" srcId="{68ED8901-7E70-463A-BA77-8E1586BCDD95}" destId="{EA0427B8-C8C8-4D44-BF4F-CA2A40AD82EC}" srcOrd="2" destOrd="0" parTransId="{34523B90-C602-464B-AD0E-839F31A37D95}" sibTransId="{A36CD2A0-9CFC-45F6-BD1E-7FAAA495E990}"/>
    <dgm:cxn modelId="{324E09C0-265F-4E79-9C13-677F16FB31FE}" srcId="{E0DCE1D8-4410-4F49-82F8-CA38864A3354}" destId="{6EC0CF63-917B-465C-92F0-4EC0B86263BE}" srcOrd="3" destOrd="0" parTransId="{3BC6A4B6-FFF2-4AFE-85DB-145ED6B65BF4}" sibTransId="{4D4FA672-29CD-4630-8F9B-50039BC20EF1}"/>
    <dgm:cxn modelId="{1B40F8C1-01DF-43C5-BECC-D8B520502074}" srcId="{EA0427B8-C8C8-4D44-BF4F-CA2A40AD82EC}" destId="{18524746-0AF4-4FEF-B8C0-554ACCFBB578}" srcOrd="2" destOrd="0" parTransId="{EE985FE5-C40D-41D8-AF23-69E6C7EDCDAB}" sibTransId="{AD245616-BAA9-43DE-BDB0-77A5DEC64C35}"/>
    <dgm:cxn modelId="{88D265C9-0ACB-41A5-AB5B-D9EB7161B5D5}" srcId="{E0DCE1D8-4410-4F49-82F8-CA38864A3354}" destId="{7C87D07A-961D-4CBF-99E8-27624E99D786}" srcOrd="1" destOrd="0" parTransId="{85A504C4-DE3D-4A1D-9F80-3DD168D5F125}" sibTransId="{2ABE45DB-F3E3-405F-A90D-63914670B598}"/>
    <dgm:cxn modelId="{75ADFDCA-18B8-412D-B157-E84DBFCDA95D}" type="presOf" srcId="{4E157B24-8792-4986-BC04-C1D06E5FC71A}" destId="{0DC95B43-DA05-46D2-A2B9-1B4CCFCBE319}" srcOrd="0" destOrd="0" presId="urn:microsoft.com/office/officeart/2005/8/layout/hList2"/>
    <dgm:cxn modelId="{64BDFDCE-6AF4-48AE-B895-04346F519C89}" type="presOf" srcId="{00E03D9B-48A4-4B6D-958F-4B313A55284C}" destId="{964F9A3E-50E9-4373-9D32-F1F6E15E5DF0}" srcOrd="0" destOrd="1" presId="urn:microsoft.com/office/officeart/2005/8/layout/hList2"/>
    <dgm:cxn modelId="{561F64D5-B6B0-4B8D-8030-6F2E5A538979}" type="presOf" srcId="{87A1A150-9EE1-4820-8B1D-6DE44FB627D1}" destId="{D2C36E23-8F74-4579-A451-39B5286EFA3E}" srcOrd="0" destOrd="4" presId="urn:microsoft.com/office/officeart/2005/8/layout/hList2"/>
    <dgm:cxn modelId="{C05C0BE7-C6F7-4C63-B118-7B20496EA25A}" srcId="{29D6D459-90E9-4B2A-BC82-F6AAFB5AC26D}" destId="{29DF5E69-1C63-4148-B655-7CA3A4E6D90B}" srcOrd="2" destOrd="0" parTransId="{D966B736-A0AA-4303-A84C-C20C61CD6572}" sibTransId="{FA171CA8-9F84-40ED-8945-EE6B008CCD0E}"/>
    <dgm:cxn modelId="{E6A849F7-B63B-4C41-A53C-52CE3FF6088F}" srcId="{E0DCE1D8-4410-4F49-82F8-CA38864A3354}" destId="{9D670E07-0B5B-4BB0-9C93-F4C1B42DA982}" srcOrd="2" destOrd="0" parTransId="{833E7CE5-1349-467E-B0FE-CE1D4A0D562D}" sibTransId="{032F3C83-17F8-4F98-B5BF-4E7B686EEFF3}"/>
    <dgm:cxn modelId="{2DD32012-E21A-4166-9CFE-A3AF6FD3DE6E}" type="presParOf" srcId="{E30B39AA-31C2-4AE9-AE6C-63E9BC08A6E4}" destId="{B67BA6DB-09F7-4168-8575-9DA6A88B22B5}" srcOrd="0" destOrd="0" presId="urn:microsoft.com/office/officeart/2005/8/layout/hList2"/>
    <dgm:cxn modelId="{630FA8A8-A7B4-4A0E-BAAD-EB5A041C83C6}" type="presParOf" srcId="{B67BA6DB-09F7-4168-8575-9DA6A88B22B5}" destId="{6B118DBD-96DE-45A4-B8CB-C0E7A32BF0A9}" srcOrd="0" destOrd="0" presId="urn:microsoft.com/office/officeart/2005/8/layout/hList2"/>
    <dgm:cxn modelId="{C320825D-9940-4B3B-92E9-D54699453DB3}" type="presParOf" srcId="{B67BA6DB-09F7-4168-8575-9DA6A88B22B5}" destId="{0DC95B43-DA05-46D2-A2B9-1B4CCFCBE319}" srcOrd="1" destOrd="0" presId="urn:microsoft.com/office/officeart/2005/8/layout/hList2"/>
    <dgm:cxn modelId="{161D25A8-06C7-441A-ABFE-322EA6F44657}" type="presParOf" srcId="{B67BA6DB-09F7-4168-8575-9DA6A88B22B5}" destId="{2A7DB29B-BECF-4676-996C-72E4A3C8A3A7}" srcOrd="2" destOrd="0" presId="urn:microsoft.com/office/officeart/2005/8/layout/hList2"/>
    <dgm:cxn modelId="{35FD66D7-484C-4920-9039-A7D88D58F115}" type="presParOf" srcId="{E30B39AA-31C2-4AE9-AE6C-63E9BC08A6E4}" destId="{0A27D761-101F-49C2-9C64-10598031465D}" srcOrd="1" destOrd="0" presId="urn:microsoft.com/office/officeart/2005/8/layout/hList2"/>
    <dgm:cxn modelId="{F539E313-6AF4-467E-A3BC-DDBFF66D5132}" type="presParOf" srcId="{E30B39AA-31C2-4AE9-AE6C-63E9BC08A6E4}" destId="{F0F332CA-9535-402C-87F2-B51FD482CF3E}" srcOrd="2" destOrd="0" presId="urn:microsoft.com/office/officeart/2005/8/layout/hList2"/>
    <dgm:cxn modelId="{73402E85-FC93-48F7-8747-F42AA65C34A6}" type="presParOf" srcId="{F0F332CA-9535-402C-87F2-B51FD482CF3E}" destId="{E6361C5F-992A-4812-9DC3-7E77E76CFFAE}" srcOrd="0" destOrd="0" presId="urn:microsoft.com/office/officeart/2005/8/layout/hList2"/>
    <dgm:cxn modelId="{E50774CF-DB57-4A2B-8060-584A2AE252F1}" type="presParOf" srcId="{F0F332CA-9535-402C-87F2-B51FD482CF3E}" destId="{D2C36E23-8F74-4579-A451-39B5286EFA3E}" srcOrd="1" destOrd="0" presId="urn:microsoft.com/office/officeart/2005/8/layout/hList2"/>
    <dgm:cxn modelId="{10DE528F-0424-4B4F-97D5-FEDDCE82C2D3}" type="presParOf" srcId="{F0F332CA-9535-402C-87F2-B51FD482CF3E}" destId="{2FC11A93-F9A8-4326-83A4-A13BAC341AC9}" srcOrd="2" destOrd="0" presId="urn:microsoft.com/office/officeart/2005/8/layout/hList2"/>
    <dgm:cxn modelId="{E2D58BD0-E3F5-444A-9C47-E29D262D81DE}" type="presParOf" srcId="{E30B39AA-31C2-4AE9-AE6C-63E9BC08A6E4}" destId="{E9E73AF3-AFC7-4C2A-9846-C3CEF9846D02}" srcOrd="3" destOrd="0" presId="urn:microsoft.com/office/officeart/2005/8/layout/hList2"/>
    <dgm:cxn modelId="{0347C842-3AE4-4C26-84F6-BCFF5D30E0BF}" type="presParOf" srcId="{E30B39AA-31C2-4AE9-AE6C-63E9BC08A6E4}" destId="{394F4272-86E9-4B88-B2E8-BB6E3679FB16}" srcOrd="4" destOrd="0" presId="urn:microsoft.com/office/officeart/2005/8/layout/hList2"/>
    <dgm:cxn modelId="{5659097B-8895-4A1A-A0D8-AA1B2E5775F7}" type="presParOf" srcId="{394F4272-86E9-4B88-B2E8-BB6E3679FB16}" destId="{FECE9E56-0580-4CCD-A7DC-D7D1E64994C2}" srcOrd="0" destOrd="0" presId="urn:microsoft.com/office/officeart/2005/8/layout/hList2"/>
    <dgm:cxn modelId="{DFFF8957-2D2A-42D7-9D9B-84D7B1BC5619}" type="presParOf" srcId="{394F4272-86E9-4B88-B2E8-BB6E3679FB16}" destId="{964F9A3E-50E9-4373-9D32-F1F6E15E5DF0}" srcOrd="1" destOrd="0" presId="urn:microsoft.com/office/officeart/2005/8/layout/hList2"/>
    <dgm:cxn modelId="{726299AD-4D54-4A9C-A27B-8B9A12D62C70}" type="presParOf" srcId="{394F4272-86E9-4B88-B2E8-BB6E3679FB16}" destId="{AC8B19FA-FCCA-4589-9785-76B1119C200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ED8901-7E70-463A-BA77-8E1586BCDD95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9D6D459-90E9-4B2A-BC82-F6AAFB5AC26D}">
      <dgm:prSet phldrT="[Text]"/>
      <dgm:spPr/>
      <dgm:t>
        <a:bodyPr/>
        <a:lstStyle/>
        <a:p>
          <a:r>
            <a:rPr lang="de-DE" dirty="0"/>
            <a:t>Unternehmen</a:t>
          </a:r>
        </a:p>
      </dgm:t>
    </dgm:pt>
    <dgm:pt modelId="{F60E8A8A-6683-4F8C-91B6-E54945FC87C0}" type="parTrans" cxnId="{4E853A26-A906-4F5B-9F4E-0503C686DA11}">
      <dgm:prSet/>
      <dgm:spPr/>
      <dgm:t>
        <a:bodyPr/>
        <a:lstStyle/>
        <a:p>
          <a:endParaRPr lang="de-DE"/>
        </a:p>
      </dgm:t>
    </dgm:pt>
    <dgm:pt modelId="{EC8E65C2-21F1-47BF-BD9B-9C3579CAA2BB}" type="sibTrans" cxnId="{4E853A26-A906-4F5B-9F4E-0503C686DA11}">
      <dgm:prSet/>
      <dgm:spPr/>
      <dgm:t>
        <a:bodyPr/>
        <a:lstStyle/>
        <a:p>
          <a:endParaRPr lang="de-DE"/>
        </a:p>
      </dgm:t>
    </dgm:pt>
    <dgm:pt modelId="{4E157B24-8792-4986-BC04-C1D06E5FC71A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de-DE" sz="1800" dirty="0"/>
            <a:t>Gründung: 1960</a:t>
          </a:r>
        </a:p>
      </dgm:t>
    </dgm:pt>
    <dgm:pt modelId="{CA70A915-52DC-4CED-9942-B1BF44FB70EC}" type="parTrans" cxnId="{74948A6F-000A-4A28-9877-F7BB96DF475A}">
      <dgm:prSet/>
      <dgm:spPr/>
      <dgm:t>
        <a:bodyPr/>
        <a:lstStyle/>
        <a:p>
          <a:endParaRPr lang="de-DE"/>
        </a:p>
      </dgm:t>
    </dgm:pt>
    <dgm:pt modelId="{D52644AC-E431-4028-ADEC-B286FE3A9128}" type="sibTrans" cxnId="{74948A6F-000A-4A28-9877-F7BB96DF475A}">
      <dgm:prSet/>
      <dgm:spPr/>
      <dgm:t>
        <a:bodyPr/>
        <a:lstStyle/>
        <a:p>
          <a:endParaRPr lang="de-DE"/>
        </a:p>
      </dgm:t>
    </dgm:pt>
    <dgm:pt modelId="{4583DB76-51BF-4A0D-9950-FE6DBB9CE173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de-DE" sz="1800" dirty="0"/>
            <a:t>Kunden: &gt; 400</a:t>
          </a:r>
        </a:p>
      </dgm:t>
    </dgm:pt>
    <dgm:pt modelId="{10AC5E0B-C903-440E-B53A-6A6D54397E21}" type="parTrans" cxnId="{995F5C19-E446-43C6-A1BC-7EA170C7472B}">
      <dgm:prSet/>
      <dgm:spPr/>
      <dgm:t>
        <a:bodyPr/>
        <a:lstStyle/>
        <a:p>
          <a:endParaRPr lang="de-DE"/>
        </a:p>
      </dgm:t>
    </dgm:pt>
    <dgm:pt modelId="{4C202667-29A3-4669-87C7-DCF844D01D1B}" type="sibTrans" cxnId="{995F5C19-E446-43C6-A1BC-7EA170C7472B}">
      <dgm:prSet/>
      <dgm:spPr/>
      <dgm:t>
        <a:bodyPr/>
        <a:lstStyle/>
        <a:p>
          <a:endParaRPr lang="de-DE"/>
        </a:p>
      </dgm:t>
    </dgm:pt>
    <dgm:pt modelId="{E0DCE1D8-4410-4F49-82F8-CA38864A3354}">
      <dgm:prSet phldrT="[Text]"/>
      <dgm:spPr/>
      <dgm:t>
        <a:bodyPr/>
        <a:lstStyle/>
        <a:p>
          <a:r>
            <a:rPr lang="de-DE" dirty="0"/>
            <a:t>Dienstleistungen</a:t>
          </a:r>
        </a:p>
      </dgm:t>
    </dgm:pt>
    <dgm:pt modelId="{7BB9996F-C3DC-404D-9EBB-7848E0941E00}" type="parTrans" cxnId="{D89C703F-86C3-4815-A78F-7535B843A39F}">
      <dgm:prSet/>
      <dgm:spPr/>
      <dgm:t>
        <a:bodyPr/>
        <a:lstStyle/>
        <a:p>
          <a:endParaRPr lang="de-DE"/>
        </a:p>
      </dgm:t>
    </dgm:pt>
    <dgm:pt modelId="{FCBCA70B-DA42-4AD6-9393-2D3904E1842F}" type="sibTrans" cxnId="{D89C703F-86C3-4815-A78F-7535B843A39F}">
      <dgm:prSet/>
      <dgm:spPr/>
      <dgm:t>
        <a:bodyPr/>
        <a:lstStyle/>
        <a:p>
          <a:endParaRPr lang="de-DE"/>
        </a:p>
      </dgm:t>
    </dgm:pt>
    <dgm:pt modelId="{40C32086-F0CE-47D2-A36F-35EC90AC2244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de-DE" sz="1800" dirty="0"/>
            <a:t>Netzplanung</a:t>
          </a:r>
        </a:p>
      </dgm:t>
    </dgm:pt>
    <dgm:pt modelId="{855430B3-BDC3-4517-BCD3-BB976365A45E}" type="parTrans" cxnId="{9140F91F-BDF2-45B9-8831-1AC4B067AE7E}">
      <dgm:prSet/>
      <dgm:spPr/>
      <dgm:t>
        <a:bodyPr/>
        <a:lstStyle/>
        <a:p>
          <a:endParaRPr lang="de-DE"/>
        </a:p>
      </dgm:t>
    </dgm:pt>
    <dgm:pt modelId="{D2771685-BA68-4FBE-B140-0FCA215B4EAA}" type="sibTrans" cxnId="{9140F91F-BDF2-45B9-8831-1AC4B067AE7E}">
      <dgm:prSet/>
      <dgm:spPr/>
      <dgm:t>
        <a:bodyPr/>
        <a:lstStyle/>
        <a:p>
          <a:endParaRPr lang="de-DE"/>
        </a:p>
      </dgm:t>
    </dgm:pt>
    <dgm:pt modelId="{EA0427B8-C8C8-4D44-BF4F-CA2A40AD82EC}">
      <dgm:prSet phldrT="[Text]"/>
      <dgm:spPr/>
      <dgm:t>
        <a:bodyPr/>
        <a:lstStyle/>
        <a:p>
          <a:r>
            <a:rPr lang="de-DE" dirty="0"/>
            <a:t>Software</a:t>
          </a:r>
        </a:p>
      </dgm:t>
    </dgm:pt>
    <dgm:pt modelId="{34523B90-C602-464B-AD0E-839F31A37D95}" type="parTrans" cxnId="{BAA7B8B1-A9C1-4144-AE78-517B46C0E12D}">
      <dgm:prSet/>
      <dgm:spPr/>
      <dgm:t>
        <a:bodyPr/>
        <a:lstStyle/>
        <a:p>
          <a:endParaRPr lang="de-DE"/>
        </a:p>
      </dgm:t>
    </dgm:pt>
    <dgm:pt modelId="{A36CD2A0-9CFC-45F6-BD1E-7FAAA495E990}" type="sibTrans" cxnId="{BAA7B8B1-A9C1-4144-AE78-517B46C0E12D}">
      <dgm:prSet/>
      <dgm:spPr/>
      <dgm:t>
        <a:bodyPr/>
        <a:lstStyle/>
        <a:p>
          <a:endParaRPr lang="de-DE"/>
        </a:p>
      </dgm:t>
    </dgm:pt>
    <dgm:pt modelId="{7C87D07A-961D-4CBF-99E8-27624E99D786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de-DE" sz="1800" dirty="0"/>
            <a:t>Netzberechnung</a:t>
          </a:r>
        </a:p>
      </dgm:t>
    </dgm:pt>
    <dgm:pt modelId="{85A504C4-DE3D-4A1D-9F80-3DD168D5F125}" type="parTrans" cxnId="{88D265C9-0ACB-41A5-AB5B-D9EB7161B5D5}">
      <dgm:prSet/>
      <dgm:spPr/>
      <dgm:t>
        <a:bodyPr/>
        <a:lstStyle/>
        <a:p>
          <a:endParaRPr lang="de-DE"/>
        </a:p>
      </dgm:t>
    </dgm:pt>
    <dgm:pt modelId="{2ABE45DB-F3E3-405F-A90D-63914670B598}" type="sibTrans" cxnId="{88D265C9-0ACB-41A5-AB5B-D9EB7161B5D5}">
      <dgm:prSet/>
      <dgm:spPr/>
      <dgm:t>
        <a:bodyPr/>
        <a:lstStyle/>
        <a:p>
          <a:endParaRPr lang="de-DE"/>
        </a:p>
      </dgm:t>
    </dgm:pt>
    <dgm:pt modelId="{9D670E07-0B5B-4BB0-9C93-F4C1B42DA982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de-DE" sz="1800" dirty="0"/>
            <a:t>Zielnetzplanung</a:t>
          </a:r>
        </a:p>
      </dgm:t>
    </dgm:pt>
    <dgm:pt modelId="{833E7CE5-1349-467E-B0FE-CE1D4A0D562D}" type="parTrans" cxnId="{E6A849F7-B63B-4C41-A53C-52CE3FF6088F}">
      <dgm:prSet/>
      <dgm:spPr/>
      <dgm:t>
        <a:bodyPr/>
        <a:lstStyle/>
        <a:p>
          <a:endParaRPr lang="de-DE"/>
        </a:p>
      </dgm:t>
    </dgm:pt>
    <dgm:pt modelId="{032F3C83-17F8-4F98-B5BF-4E7B686EEFF3}" type="sibTrans" cxnId="{E6A849F7-B63B-4C41-A53C-52CE3FF6088F}">
      <dgm:prSet/>
      <dgm:spPr/>
      <dgm:t>
        <a:bodyPr/>
        <a:lstStyle/>
        <a:p>
          <a:endParaRPr lang="de-DE"/>
        </a:p>
      </dgm:t>
    </dgm:pt>
    <dgm:pt modelId="{6EC0CF63-917B-465C-92F0-4EC0B86263BE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de-DE" sz="1800" dirty="0"/>
            <a:t>Risikoanalyse</a:t>
          </a:r>
        </a:p>
      </dgm:t>
    </dgm:pt>
    <dgm:pt modelId="{3BC6A4B6-FFF2-4AFE-85DB-145ED6B65BF4}" type="parTrans" cxnId="{324E09C0-265F-4E79-9C13-677F16FB31FE}">
      <dgm:prSet/>
      <dgm:spPr/>
      <dgm:t>
        <a:bodyPr/>
        <a:lstStyle/>
        <a:p>
          <a:endParaRPr lang="de-DE"/>
        </a:p>
      </dgm:t>
    </dgm:pt>
    <dgm:pt modelId="{4D4FA672-29CD-4630-8F9B-50039BC20EF1}" type="sibTrans" cxnId="{324E09C0-265F-4E79-9C13-677F16FB31FE}">
      <dgm:prSet/>
      <dgm:spPr/>
      <dgm:t>
        <a:bodyPr/>
        <a:lstStyle/>
        <a:p>
          <a:endParaRPr lang="de-DE"/>
        </a:p>
      </dgm:t>
    </dgm:pt>
    <dgm:pt modelId="{18267B11-D72D-40FD-945E-ACBBA7C67002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de-DE" sz="1800" dirty="0">
              <a:latin typeface="+mj-lt"/>
            </a:rPr>
            <a:t>ROKA</a:t>
          </a:r>
          <a:r>
            <a:rPr lang="de-DE" sz="1800" dirty="0"/>
            <a:t> [Rohrnetzberechnung]</a:t>
          </a:r>
        </a:p>
      </dgm:t>
    </dgm:pt>
    <dgm:pt modelId="{1D1DAAF0-EB49-455C-9938-53E49A5728C1}" type="parTrans" cxnId="{5FBFC225-07DD-4AFB-BBF6-BB344609BE91}">
      <dgm:prSet/>
      <dgm:spPr/>
      <dgm:t>
        <a:bodyPr/>
        <a:lstStyle/>
        <a:p>
          <a:endParaRPr lang="de-DE"/>
        </a:p>
      </dgm:t>
    </dgm:pt>
    <dgm:pt modelId="{773D1C13-940D-4776-B17F-9CD202D74435}" type="sibTrans" cxnId="{5FBFC225-07DD-4AFB-BBF6-BB344609BE91}">
      <dgm:prSet/>
      <dgm:spPr/>
      <dgm:t>
        <a:bodyPr/>
        <a:lstStyle/>
        <a:p>
          <a:endParaRPr lang="de-DE"/>
        </a:p>
      </dgm:t>
    </dgm:pt>
    <dgm:pt modelId="{00E03D9B-48A4-4B6D-958F-4B313A55284C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de-DE" sz="1800" dirty="0">
              <a:latin typeface="+mj-lt"/>
            </a:rPr>
            <a:t>RIKA</a:t>
          </a:r>
          <a:br>
            <a:rPr lang="de-DE" sz="1800" dirty="0"/>
          </a:br>
          <a:r>
            <a:rPr lang="de-DE" sz="1800" dirty="0"/>
            <a:t>[Asset Simulation]</a:t>
          </a:r>
        </a:p>
      </dgm:t>
    </dgm:pt>
    <dgm:pt modelId="{DCABB90F-5D32-4135-9A9D-F508B3E26F91}" type="parTrans" cxnId="{A411EF13-EB2A-49A6-9B25-4E477360B589}">
      <dgm:prSet/>
      <dgm:spPr/>
      <dgm:t>
        <a:bodyPr/>
        <a:lstStyle/>
        <a:p>
          <a:endParaRPr lang="de-DE"/>
        </a:p>
      </dgm:t>
    </dgm:pt>
    <dgm:pt modelId="{DD3FA41F-A0DA-432B-830C-51955F124F04}" type="sibTrans" cxnId="{A411EF13-EB2A-49A6-9B25-4E477360B589}">
      <dgm:prSet/>
      <dgm:spPr/>
      <dgm:t>
        <a:bodyPr/>
        <a:lstStyle/>
        <a:p>
          <a:endParaRPr lang="de-DE"/>
        </a:p>
      </dgm:t>
    </dgm:pt>
    <dgm:pt modelId="{18524746-0AF4-4FEF-B8C0-554ACCFBB578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de-DE" sz="1800" dirty="0">
              <a:latin typeface="+mj-lt"/>
            </a:rPr>
            <a:t>CityCockpit</a:t>
          </a:r>
          <a:r>
            <a:rPr lang="de-DE" sz="1800" dirty="0"/>
            <a:t> [Energiekonzepte]</a:t>
          </a:r>
        </a:p>
      </dgm:t>
    </dgm:pt>
    <dgm:pt modelId="{EE985FE5-C40D-41D8-AF23-69E6C7EDCDAB}" type="parTrans" cxnId="{1B40F8C1-01DF-43C5-BECC-D8B520502074}">
      <dgm:prSet/>
      <dgm:spPr/>
      <dgm:t>
        <a:bodyPr/>
        <a:lstStyle/>
        <a:p>
          <a:endParaRPr lang="de-DE"/>
        </a:p>
      </dgm:t>
    </dgm:pt>
    <dgm:pt modelId="{AD245616-BAA9-43DE-BDB0-77A5DEC64C35}" type="sibTrans" cxnId="{1B40F8C1-01DF-43C5-BECC-D8B520502074}">
      <dgm:prSet/>
      <dgm:spPr/>
      <dgm:t>
        <a:bodyPr/>
        <a:lstStyle/>
        <a:p>
          <a:endParaRPr lang="de-DE"/>
        </a:p>
      </dgm:t>
    </dgm:pt>
    <dgm:pt modelId="{87A1A150-9EE1-4820-8B1D-6DE44FB627D1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de-DE" sz="1800" dirty="0"/>
            <a:t>Energiekonzepte</a:t>
          </a:r>
        </a:p>
      </dgm:t>
    </dgm:pt>
    <dgm:pt modelId="{8FEC3787-1F7A-40B0-85ED-2E8B37AE69C7}" type="parTrans" cxnId="{53D08B1D-177E-4F2A-83B9-65A6F15F38BD}">
      <dgm:prSet/>
      <dgm:spPr/>
      <dgm:t>
        <a:bodyPr/>
        <a:lstStyle/>
        <a:p>
          <a:endParaRPr lang="de-DE"/>
        </a:p>
      </dgm:t>
    </dgm:pt>
    <dgm:pt modelId="{BD49004A-D521-4DF1-8ABA-92AEA5BD41A3}" type="sibTrans" cxnId="{53D08B1D-177E-4F2A-83B9-65A6F15F38BD}">
      <dgm:prSet/>
      <dgm:spPr/>
      <dgm:t>
        <a:bodyPr/>
        <a:lstStyle/>
        <a:p>
          <a:endParaRPr lang="de-DE"/>
        </a:p>
      </dgm:t>
    </dgm:pt>
    <dgm:pt modelId="{AD37D5FB-4076-499B-8484-2BF75AD582AE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de-DE" sz="1800" dirty="0"/>
            <a:t>Mitarbeiter: 20</a:t>
          </a:r>
        </a:p>
      </dgm:t>
    </dgm:pt>
    <dgm:pt modelId="{919136A8-E04C-4833-BBFA-4BF4EAE2B54D}" type="parTrans" cxnId="{C7B474CD-957C-4621-B5E3-632DAC511B58}">
      <dgm:prSet/>
      <dgm:spPr/>
      <dgm:t>
        <a:bodyPr/>
        <a:lstStyle/>
        <a:p>
          <a:endParaRPr lang="de-DE"/>
        </a:p>
      </dgm:t>
    </dgm:pt>
    <dgm:pt modelId="{66446633-4CA5-45CE-B5D3-32CE7AC793C7}" type="sibTrans" cxnId="{C7B474CD-957C-4621-B5E3-632DAC511B58}">
      <dgm:prSet/>
      <dgm:spPr/>
      <dgm:t>
        <a:bodyPr/>
        <a:lstStyle/>
        <a:p>
          <a:endParaRPr lang="de-DE"/>
        </a:p>
      </dgm:t>
    </dgm:pt>
    <dgm:pt modelId="{9FBD6699-96C5-42B8-AD16-5E63FB02EF78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de-DE" sz="1800" dirty="0"/>
            <a:t>Regionen: D-A-CH </a:t>
          </a:r>
        </a:p>
      </dgm:t>
    </dgm:pt>
    <dgm:pt modelId="{E1757AB8-8B2C-43FB-90CF-40446359EB7B}" type="parTrans" cxnId="{56A57DAD-2401-4777-85DE-9A37B7BAAC5C}">
      <dgm:prSet/>
      <dgm:spPr/>
      <dgm:t>
        <a:bodyPr/>
        <a:lstStyle/>
        <a:p>
          <a:endParaRPr lang="de-DE"/>
        </a:p>
      </dgm:t>
    </dgm:pt>
    <dgm:pt modelId="{32FF8F63-588B-4896-956A-F1C63DE65330}" type="sibTrans" cxnId="{56A57DAD-2401-4777-85DE-9A37B7BAAC5C}">
      <dgm:prSet/>
      <dgm:spPr/>
      <dgm:t>
        <a:bodyPr/>
        <a:lstStyle/>
        <a:p>
          <a:endParaRPr lang="de-DE"/>
        </a:p>
      </dgm:t>
    </dgm:pt>
    <dgm:pt modelId="{F5072AA3-FA9C-4ACD-AA0A-23F69674F3F3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de-DE" sz="1800" dirty="0"/>
            <a:t>Ingenieur- und Softwarebüro</a:t>
          </a:r>
        </a:p>
      </dgm:t>
    </dgm:pt>
    <dgm:pt modelId="{84A94E48-BE6B-42F4-8CA3-482420BE797E}" type="parTrans" cxnId="{3F4C5D4C-8AC8-48F6-9C39-39B97377E068}">
      <dgm:prSet/>
      <dgm:spPr/>
      <dgm:t>
        <a:bodyPr/>
        <a:lstStyle/>
        <a:p>
          <a:endParaRPr lang="de-DE"/>
        </a:p>
      </dgm:t>
    </dgm:pt>
    <dgm:pt modelId="{5E160C63-F37C-4868-90CD-6FE63DD47FE0}" type="sibTrans" cxnId="{3F4C5D4C-8AC8-48F6-9C39-39B97377E068}">
      <dgm:prSet/>
      <dgm:spPr/>
      <dgm:t>
        <a:bodyPr/>
        <a:lstStyle/>
        <a:p>
          <a:endParaRPr lang="de-DE"/>
        </a:p>
      </dgm:t>
    </dgm:pt>
    <dgm:pt modelId="{AADF7428-724C-45A6-9FB8-F7271223A138}" type="pres">
      <dgm:prSet presAssocID="{68ED8901-7E70-463A-BA77-8E1586BCDD95}" presName="Name0" presStyleCnt="0">
        <dgm:presLayoutVars>
          <dgm:dir/>
        </dgm:presLayoutVars>
      </dgm:prSet>
      <dgm:spPr/>
    </dgm:pt>
    <dgm:pt modelId="{DF8AC12D-6B6C-4EF3-827A-FD755AE7C2ED}" type="pres">
      <dgm:prSet presAssocID="{29D6D459-90E9-4B2A-BC82-F6AAFB5AC26D}" presName="composite" presStyleCnt="0"/>
      <dgm:spPr/>
    </dgm:pt>
    <dgm:pt modelId="{C75A62F4-E82D-49F4-ABA0-FF3F4C4C45B8}" type="pres">
      <dgm:prSet presAssocID="{29D6D459-90E9-4B2A-BC82-F6AAFB5AC26D}" presName="Accent" presStyleLbl="alignAcc1" presStyleIdx="0" presStyleCnt="3"/>
      <dgm:spPr/>
    </dgm:pt>
    <dgm:pt modelId="{3790BED7-2541-4DBD-96CE-182AD1F1D500}" type="pres">
      <dgm:prSet presAssocID="{29D6D459-90E9-4B2A-BC82-F6AAFB5AC26D}" presName="Image" presStyleLbl="node1" presStyleIdx="0" presStyleCnt="3"/>
      <dgm:spPr>
        <a:blipFill dpi="0" rotWithShape="1">
          <a:blip xmlns:r="http://schemas.openxmlformats.org/officeDocument/2006/relationships" r:embed="rId1"/>
          <a:srcRect/>
          <a:stretch>
            <a:fillRect l="8596" r="8596"/>
          </a:stretch>
        </a:blipFill>
      </dgm:spPr>
    </dgm:pt>
    <dgm:pt modelId="{351880DB-058D-4706-8731-880E2E38CA9A}" type="pres">
      <dgm:prSet presAssocID="{29D6D459-90E9-4B2A-BC82-F6AAFB5AC26D}" presName="Child" presStyleLbl="revTx" presStyleIdx="0" presStyleCnt="3">
        <dgm:presLayoutVars>
          <dgm:bulletEnabled val="1"/>
        </dgm:presLayoutVars>
      </dgm:prSet>
      <dgm:spPr/>
    </dgm:pt>
    <dgm:pt modelId="{BB5F6886-FB60-41C8-9897-1FED28C7D39C}" type="pres">
      <dgm:prSet presAssocID="{29D6D459-90E9-4B2A-BC82-F6AAFB5AC26D}" presName="Parent" presStyleLbl="alignNode1" presStyleIdx="0" presStyleCnt="3">
        <dgm:presLayoutVars>
          <dgm:bulletEnabled val="1"/>
        </dgm:presLayoutVars>
      </dgm:prSet>
      <dgm:spPr/>
    </dgm:pt>
    <dgm:pt modelId="{FEF36607-59ED-467E-BC08-B35833CE175E}" type="pres">
      <dgm:prSet presAssocID="{EC8E65C2-21F1-47BF-BD9B-9C3579CAA2BB}" presName="sibTrans" presStyleCnt="0"/>
      <dgm:spPr/>
    </dgm:pt>
    <dgm:pt modelId="{A8A1E1C5-3923-4EA3-A29D-1772A6117FE9}" type="pres">
      <dgm:prSet presAssocID="{E0DCE1D8-4410-4F49-82F8-CA38864A3354}" presName="composite" presStyleCnt="0"/>
      <dgm:spPr/>
    </dgm:pt>
    <dgm:pt modelId="{D91A2EE8-098A-49EE-B2C0-28E4469159A8}" type="pres">
      <dgm:prSet presAssocID="{E0DCE1D8-4410-4F49-82F8-CA38864A3354}" presName="Accent" presStyleLbl="alignAcc1" presStyleIdx="1" presStyleCnt="3"/>
      <dgm:spPr/>
    </dgm:pt>
    <dgm:pt modelId="{6718E7BE-F100-404F-A238-DAD71732618C}" type="pres">
      <dgm:prSet presAssocID="{E0DCE1D8-4410-4F49-82F8-CA38864A3354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48DCE42-2E90-4AF1-BC50-067488B1B32D}" type="pres">
      <dgm:prSet presAssocID="{E0DCE1D8-4410-4F49-82F8-CA38864A3354}" presName="Child" presStyleLbl="revTx" presStyleIdx="1" presStyleCnt="3">
        <dgm:presLayoutVars>
          <dgm:bulletEnabled val="1"/>
        </dgm:presLayoutVars>
      </dgm:prSet>
      <dgm:spPr/>
    </dgm:pt>
    <dgm:pt modelId="{AEC2997B-97EB-401B-82E3-B45A175A2B1D}" type="pres">
      <dgm:prSet presAssocID="{E0DCE1D8-4410-4F49-82F8-CA38864A3354}" presName="Parent" presStyleLbl="alignNode1" presStyleIdx="1" presStyleCnt="3">
        <dgm:presLayoutVars>
          <dgm:bulletEnabled val="1"/>
        </dgm:presLayoutVars>
      </dgm:prSet>
      <dgm:spPr/>
    </dgm:pt>
    <dgm:pt modelId="{DEF8CF74-CBB6-44D4-89B4-A0B84F29D268}" type="pres">
      <dgm:prSet presAssocID="{FCBCA70B-DA42-4AD6-9393-2D3904E1842F}" presName="sibTrans" presStyleCnt="0"/>
      <dgm:spPr/>
    </dgm:pt>
    <dgm:pt modelId="{38A483DB-EC08-4D86-ACDA-6709C0FF35CB}" type="pres">
      <dgm:prSet presAssocID="{EA0427B8-C8C8-4D44-BF4F-CA2A40AD82EC}" presName="composite" presStyleCnt="0"/>
      <dgm:spPr/>
    </dgm:pt>
    <dgm:pt modelId="{610893FC-F62B-42EF-8BE8-C2F3DB7EFC23}" type="pres">
      <dgm:prSet presAssocID="{EA0427B8-C8C8-4D44-BF4F-CA2A40AD82EC}" presName="Accent" presStyleLbl="alignAcc1" presStyleIdx="2" presStyleCnt="3"/>
      <dgm:spPr/>
    </dgm:pt>
    <dgm:pt modelId="{8FF67C6A-A550-4794-9D99-0D8080DB87C4}" type="pres">
      <dgm:prSet presAssocID="{EA0427B8-C8C8-4D44-BF4F-CA2A40AD82EC}" presName="Image" presStyleLbl="node1" presStyleIdx="2" presStyleCnt="3"/>
      <dgm:spPr>
        <a:blipFill dpi="0" rotWithShape="1">
          <a:blip xmlns:r="http://schemas.openxmlformats.org/officeDocument/2006/relationships" r:embed="rId3"/>
          <a:srcRect/>
          <a:stretch>
            <a:fillRect l="796" t="1411" r="-43232" b="-1411"/>
          </a:stretch>
        </a:blipFill>
      </dgm:spPr>
    </dgm:pt>
    <dgm:pt modelId="{0B0940E5-7F41-4044-A5EE-66C8298A63A7}" type="pres">
      <dgm:prSet presAssocID="{EA0427B8-C8C8-4D44-BF4F-CA2A40AD82EC}" presName="Child" presStyleLbl="revTx" presStyleIdx="2" presStyleCnt="3">
        <dgm:presLayoutVars>
          <dgm:bulletEnabled val="1"/>
        </dgm:presLayoutVars>
      </dgm:prSet>
      <dgm:spPr/>
    </dgm:pt>
    <dgm:pt modelId="{97F65D84-066A-4AE8-BD1E-46B85E223E11}" type="pres">
      <dgm:prSet presAssocID="{EA0427B8-C8C8-4D44-BF4F-CA2A40AD82EC}" presName="Parent" presStyleLbl="alignNode1" presStyleIdx="2" presStyleCnt="3">
        <dgm:presLayoutVars>
          <dgm:bulletEnabled val="1"/>
        </dgm:presLayoutVars>
      </dgm:prSet>
      <dgm:spPr/>
    </dgm:pt>
  </dgm:ptLst>
  <dgm:cxnLst>
    <dgm:cxn modelId="{2EE98D00-B406-479D-9869-52F5016D6300}" type="presOf" srcId="{4583DB76-51BF-4A0D-9950-FE6DBB9CE173}" destId="{351880DB-058D-4706-8731-880E2E38CA9A}" srcOrd="0" destOrd="3" presId="urn:microsoft.com/office/officeart/2008/layout/TitlePictureLineup"/>
    <dgm:cxn modelId="{64CE7A0A-2BA5-4511-B691-2935F0682F32}" type="presOf" srcId="{AD37D5FB-4076-499B-8484-2BF75AD582AE}" destId="{351880DB-058D-4706-8731-880E2E38CA9A}" srcOrd="0" destOrd="2" presId="urn:microsoft.com/office/officeart/2008/layout/TitlePictureLineup"/>
    <dgm:cxn modelId="{E8587F0A-F801-46C3-A66E-263F2CFFB1F0}" type="presOf" srcId="{40C32086-F0CE-47D2-A36F-35EC90AC2244}" destId="{E48DCE42-2E90-4AF1-BC50-067488B1B32D}" srcOrd="0" destOrd="0" presId="urn:microsoft.com/office/officeart/2008/layout/TitlePictureLineup"/>
    <dgm:cxn modelId="{E31AF00A-048C-4F4E-955A-E029F0FFDDBE}" type="presOf" srcId="{4E157B24-8792-4986-BC04-C1D06E5FC71A}" destId="{351880DB-058D-4706-8731-880E2E38CA9A}" srcOrd="0" destOrd="1" presId="urn:microsoft.com/office/officeart/2008/layout/TitlePictureLineup"/>
    <dgm:cxn modelId="{53C7570E-FAC0-4DE6-87C3-2D8DB3DFC1A2}" type="presOf" srcId="{9D670E07-0B5B-4BB0-9C93-F4C1B42DA982}" destId="{E48DCE42-2E90-4AF1-BC50-067488B1B32D}" srcOrd="0" destOrd="2" presId="urn:microsoft.com/office/officeart/2008/layout/TitlePictureLineup"/>
    <dgm:cxn modelId="{A411EF13-EB2A-49A6-9B25-4E477360B589}" srcId="{EA0427B8-C8C8-4D44-BF4F-CA2A40AD82EC}" destId="{00E03D9B-48A4-4B6D-958F-4B313A55284C}" srcOrd="1" destOrd="0" parTransId="{DCABB90F-5D32-4135-9A9D-F508B3E26F91}" sibTransId="{DD3FA41F-A0DA-432B-830C-51955F124F04}"/>
    <dgm:cxn modelId="{995F5C19-E446-43C6-A1BC-7EA170C7472B}" srcId="{29D6D459-90E9-4B2A-BC82-F6AAFB5AC26D}" destId="{4583DB76-51BF-4A0D-9950-FE6DBB9CE173}" srcOrd="3" destOrd="0" parTransId="{10AC5E0B-C903-440E-B53A-6A6D54397E21}" sibTransId="{4C202667-29A3-4669-87C7-DCF844D01D1B}"/>
    <dgm:cxn modelId="{53D08B1D-177E-4F2A-83B9-65A6F15F38BD}" srcId="{E0DCE1D8-4410-4F49-82F8-CA38864A3354}" destId="{87A1A150-9EE1-4820-8B1D-6DE44FB627D1}" srcOrd="4" destOrd="0" parTransId="{8FEC3787-1F7A-40B0-85ED-2E8B37AE69C7}" sibTransId="{BD49004A-D521-4DF1-8ABA-92AEA5BD41A3}"/>
    <dgm:cxn modelId="{9140F91F-BDF2-45B9-8831-1AC4B067AE7E}" srcId="{E0DCE1D8-4410-4F49-82F8-CA38864A3354}" destId="{40C32086-F0CE-47D2-A36F-35EC90AC2244}" srcOrd="0" destOrd="0" parTransId="{855430B3-BDC3-4517-BCD3-BB976365A45E}" sibTransId="{D2771685-BA68-4FBE-B140-0FCA215B4EAA}"/>
    <dgm:cxn modelId="{5FBFC225-07DD-4AFB-BBF6-BB344609BE91}" srcId="{EA0427B8-C8C8-4D44-BF4F-CA2A40AD82EC}" destId="{18267B11-D72D-40FD-945E-ACBBA7C67002}" srcOrd="0" destOrd="0" parTransId="{1D1DAAF0-EB49-455C-9938-53E49A5728C1}" sibTransId="{773D1C13-940D-4776-B17F-9CD202D74435}"/>
    <dgm:cxn modelId="{4E853A26-A906-4F5B-9F4E-0503C686DA11}" srcId="{68ED8901-7E70-463A-BA77-8E1586BCDD95}" destId="{29D6D459-90E9-4B2A-BC82-F6AAFB5AC26D}" srcOrd="0" destOrd="0" parTransId="{F60E8A8A-6683-4F8C-91B6-E54945FC87C0}" sibTransId="{EC8E65C2-21F1-47BF-BD9B-9C3579CAA2BB}"/>
    <dgm:cxn modelId="{E0483A2A-CA9F-46BB-805B-D6F5B420721F}" type="presOf" srcId="{9FBD6699-96C5-42B8-AD16-5E63FB02EF78}" destId="{351880DB-058D-4706-8731-880E2E38CA9A}" srcOrd="0" destOrd="4" presId="urn:microsoft.com/office/officeart/2008/layout/TitlePictureLineup"/>
    <dgm:cxn modelId="{D89C703F-86C3-4815-A78F-7535B843A39F}" srcId="{68ED8901-7E70-463A-BA77-8E1586BCDD95}" destId="{E0DCE1D8-4410-4F49-82F8-CA38864A3354}" srcOrd="1" destOrd="0" parTransId="{7BB9996F-C3DC-404D-9EBB-7848E0941E00}" sibTransId="{FCBCA70B-DA42-4AD6-9393-2D3904E1842F}"/>
    <dgm:cxn modelId="{DD4D3061-855F-4B66-A264-985E1C7F456F}" type="presOf" srcId="{E0DCE1D8-4410-4F49-82F8-CA38864A3354}" destId="{AEC2997B-97EB-401B-82E3-B45A175A2B1D}" srcOrd="0" destOrd="0" presId="urn:microsoft.com/office/officeart/2008/layout/TitlePictureLineup"/>
    <dgm:cxn modelId="{3F133543-96A1-4837-8968-2703964C54EC}" type="presOf" srcId="{68ED8901-7E70-463A-BA77-8E1586BCDD95}" destId="{AADF7428-724C-45A6-9FB8-F7271223A138}" srcOrd="0" destOrd="0" presId="urn:microsoft.com/office/officeart/2008/layout/TitlePictureLineup"/>
    <dgm:cxn modelId="{B6713C46-B578-45A4-88CC-61A6D3D3C4CB}" type="presOf" srcId="{87A1A150-9EE1-4820-8B1D-6DE44FB627D1}" destId="{E48DCE42-2E90-4AF1-BC50-067488B1B32D}" srcOrd="0" destOrd="4" presId="urn:microsoft.com/office/officeart/2008/layout/TitlePictureLineup"/>
    <dgm:cxn modelId="{3F4C5D4C-8AC8-48F6-9C39-39B97377E068}" srcId="{29D6D459-90E9-4B2A-BC82-F6AAFB5AC26D}" destId="{F5072AA3-FA9C-4ACD-AA0A-23F69674F3F3}" srcOrd="0" destOrd="0" parTransId="{84A94E48-BE6B-42F4-8CA3-482420BE797E}" sibTransId="{5E160C63-F37C-4868-90CD-6FE63DD47FE0}"/>
    <dgm:cxn modelId="{74948A6F-000A-4A28-9877-F7BB96DF475A}" srcId="{29D6D459-90E9-4B2A-BC82-F6AAFB5AC26D}" destId="{4E157B24-8792-4986-BC04-C1D06E5FC71A}" srcOrd="1" destOrd="0" parTransId="{CA70A915-52DC-4CED-9942-B1BF44FB70EC}" sibTransId="{D52644AC-E431-4028-ADEC-B286FE3A9128}"/>
    <dgm:cxn modelId="{535EE570-2B51-49BF-9D5E-8E601EA68B9A}" type="presOf" srcId="{EA0427B8-C8C8-4D44-BF4F-CA2A40AD82EC}" destId="{97F65D84-066A-4AE8-BD1E-46B85E223E11}" srcOrd="0" destOrd="0" presId="urn:microsoft.com/office/officeart/2008/layout/TitlePictureLineup"/>
    <dgm:cxn modelId="{16A1D273-AAC8-4A57-94D9-F9A24BD081A3}" type="presOf" srcId="{18524746-0AF4-4FEF-B8C0-554ACCFBB578}" destId="{0B0940E5-7F41-4044-A5EE-66C8298A63A7}" srcOrd="0" destOrd="2" presId="urn:microsoft.com/office/officeart/2008/layout/TitlePictureLineup"/>
    <dgm:cxn modelId="{197D8455-AEB6-42DE-BE10-58C8E5EE1A42}" type="presOf" srcId="{F5072AA3-FA9C-4ACD-AA0A-23F69674F3F3}" destId="{351880DB-058D-4706-8731-880E2E38CA9A}" srcOrd="0" destOrd="0" presId="urn:microsoft.com/office/officeart/2008/layout/TitlePictureLineup"/>
    <dgm:cxn modelId="{07F5EBA0-A9FF-455C-9209-0CE999FBCCF3}" type="presOf" srcId="{18267B11-D72D-40FD-945E-ACBBA7C67002}" destId="{0B0940E5-7F41-4044-A5EE-66C8298A63A7}" srcOrd="0" destOrd="0" presId="urn:microsoft.com/office/officeart/2008/layout/TitlePictureLineup"/>
    <dgm:cxn modelId="{54D002A7-9CA8-4DAE-B44E-B372621CFB09}" type="presOf" srcId="{29D6D459-90E9-4B2A-BC82-F6AAFB5AC26D}" destId="{BB5F6886-FB60-41C8-9897-1FED28C7D39C}" srcOrd="0" destOrd="0" presId="urn:microsoft.com/office/officeart/2008/layout/TitlePictureLineup"/>
    <dgm:cxn modelId="{56A57DAD-2401-4777-85DE-9A37B7BAAC5C}" srcId="{29D6D459-90E9-4B2A-BC82-F6AAFB5AC26D}" destId="{9FBD6699-96C5-42B8-AD16-5E63FB02EF78}" srcOrd="4" destOrd="0" parTransId="{E1757AB8-8B2C-43FB-90CF-40446359EB7B}" sibTransId="{32FF8F63-588B-4896-956A-F1C63DE65330}"/>
    <dgm:cxn modelId="{BAA7B8B1-A9C1-4144-AE78-517B46C0E12D}" srcId="{68ED8901-7E70-463A-BA77-8E1586BCDD95}" destId="{EA0427B8-C8C8-4D44-BF4F-CA2A40AD82EC}" srcOrd="2" destOrd="0" parTransId="{34523B90-C602-464B-AD0E-839F31A37D95}" sibTransId="{A36CD2A0-9CFC-45F6-BD1E-7FAAA495E990}"/>
    <dgm:cxn modelId="{324E09C0-265F-4E79-9C13-677F16FB31FE}" srcId="{E0DCE1D8-4410-4F49-82F8-CA38864A3354}" destId="{6EC0CF63-917B-465C-92F0-4EC0B86263BE}" srcOrd="3" destOrd="0" parTransId="{3BC6A4B6-FFF2-4AFE-85DB-145ED6B65BF4}" sibTransId="{4D4FA672-29CD-4630-8F9B-50039BC20EF1}"/>
    <dgm:cxn modelId="{1B40F8C1-01DF-43C5-BECC-D8B520502074}" srcId="{EA0427B8-C8C8-4D44-BF4F-CA2A40AD82EC}" destId="{18524746-0AF4-4FEF-B8C0-554ACCFBB578}" srcOrd="2" destOrd="0" parTransId="{EE985FE5-C40D-41D8-AF23-69E6C7EDCDAB}" sibTransId="{AD245616-BAA9-43DE-BDB0-77A5DEC64C35}"/>
    <dgm:cxn modelId="{839FD3C6-BD8E-48E4-80F5-4AA376FB94FF}" type="presOf" srcId="{00E03D9B-48A4-4B6D-958F-4B313A55284C}" destId="{0B0940E5-7F41-4044-A5EE-66C8298A63A7}" srcOrd="0" destOrd="1" presId="urn:microsoft.com/office/officeart/2008/layout/TitlePictureLineup"/>
    <dgm:cxn modelId="{88D265C9-0ACB-41A5-AB5B-D9EB7161B5D5}" srcId="{E0DCE1D8-4410-4F49-82F8-CA38864A3354}" destId="{7C87D07A-961D-4CBF-99E8-27624E99D786}" srcOrd="1" destOrd="0" parTransId="{85A504C4-DE3D-4A1D-9F80-3DD168D5F125}" sibTransId="{2ABE45DB-F3E3-405F-A90D-63914670B598}"/>
    <dgm:cxn modelId="{C7B474CD-957C-4621-B5E3-632DAC511B58}" srcId="{29D6D459-90E9-4B2A-BC82-F6AAFB5AC26D}" destId="{AD37D5FB-4076-499B-8484-2BF75AD582AE}" srcOrd="2" destOrd="0" parTransId="{919136A8-E04C-4833-BBFA-4BF4EAE2B54D}" sibTransId="{66446633-4CA5-45CE-B5D3-32CE7AC793C7}"/>
    <dgm:cxn modelId="{196548CE-623F-453F-B4C7-F623C562E88A}" type="presOf" srcId="{6EC0CF63-917B-465C-92F0-4EC0B86263BE}" destId="{E48DCE42-2E90-4AF1-BC50-067488B1B32D}" srcOrd="0" destOrd="3" presId="urn:microsoft.com/office/officeart/2008/layout/TitlePictureLineup"/>
    <dgm:cxn modelId="{186257CE-811C-4B51-A086-8007A7B2A0B7}" type="presOf" srcId="{7C87D07A-961D-4CBF-99E8-27624E99D786}" destId="{E48DCE42-2E90-4AF1-BC50-067488B1B32D}" srcOrd="0" destOrd="1" presId="urn:microsoft.com/office/officeart/2008/layout/TitlePictureLineup"/>
    <dgm:cxn modelId="{E6A849F7-B63B-4C41-A53C-52CE3FF6088F}" srcId="{E0DCE1D8-4410-4F49-82F8-CA38864A3354}" destId="{9D670E07-0B5B-4BB0-9C93-F4C1B42DA982}" srcOrd="2" destOrd="0" parTransId="{833E7CE5-1349-467E-B0FE-CE1D4A0D562D}" sibTransId="{032F3C83-17F8-4F98-B5BF-4E7B686EEFF3}"/>
    <dgm:cxn modelId="{D02C5E3B-8F2C-47D8-8426-25DB5E685081}" type="presParOf" srcId="{AADF7428-724C-45A6-9FB8-F7271223A138}" destId="{DF8AC12D-6B6C-4EF3-827A-FD755AE7C2ED}" srcOrd="0" destOrd="0" presId="urn:microsoft.com/office/officeart/2008/layout/TitlePictureLineup"/>
    <dgm:cxn modelId="{1BB74947-ECB6-47A5-808A-A78290A683F8}" type="presParOf" srcId="{DF8AC12D-6B6C-4EF3-827A-FD755AE7C2ED}" destId="{C75A62F4-E82D-49F4-ABA0-FF3F4C4C45B8}" srcOrd="0" destOrd="0" presId="urn:microsoft.com/office/officeart/2008/layout/TitlePictureLineup"/>
    <dgm:cxn modelId="{73363B21-C328-4438-9213-4549C2164BB1}" type="presParOf" srcId="{DF8AC12D-6B6C-4EF3-827A-FD755AE7C2ED}" destId="{3790BED7-2541-4DBD-96CE-182AD1F1D500}" srcOrd="1" destOrd="0" presId="urn:microsoft.com/office/officeart/2008/layout/TitlePictureLineup"/>
    <dgm:cxn modelId="{22107EC8-15F1-4508-9FA3-7542F683E824}" type="presParOf" srcId="{DF8AC12D-6B6C-4EF3-827A-FD755AE7C2ED}" destId="{351880DB-058D-4706-8731-880E2E38CA9A}" srcOrd="2" destOrd="0" presId="urn:microsoft.com/office/officeart/2008/layout/TitlePictureLineup"/>
    <dgm:cxn modelId="{35015268-5FEB-4B52-8A32-B850EDBF720C}" type="presParOf" srcId="{DF8AC12D-6B6C-4EF3-827A-FD755AE7C2ED}" destId="{BB5F6886-FB60-41C8-9897-1FED28C7D39C}" srcOrd="3" destOrd="0" presId="urn:microsoft.com/office/officeart/2008/layout/TitlePictureLineup"/>
    <dgm:cxn modelId="{92725463-B618-44CE-96A8-BE19821F4F72}" type="presParOf" srcId="{AADF7428-724C-45A6-9FB8-F7271223A138}" destId="{FEF36607-59ED-467E-BC08-B35833CE175E}" srcOrd="1" destOrd="0" presId="urn:microsoft.com/office/officeart/2008/layout/TitlePictureLineup"/>
    <dgm:cxn modelId="{63BB4BDA-7DF1-43AE-A57C-6946EB95C328}" type="presParOf" srcId="{AADF7428-724C-45A6-9FB8-F7271223A138}" destId="{A8A1E1C5-3923-4EA3-A29D-1772A6117FE9}" srcOrd="2" destOrd="0" presId="urn:microsoft.com/office/officeart/2008/layout/TitlePictureLineup"/>
    <dgm:cxn modelId="{7DDBFDEE-E10A-40A4-B81A-DD3A7EE2D22C}" type="presParOf" srcId="{A8A1E1C5-3923-4EA3-A29D-1772A6117FE9}" destId="{D91A2EE8-098A-49EE-B2C0-28E4469159A8}" srcOrd="0" destOrd="0" presId="urn:microsoft.com/office/officeart/2008/layout/TitlePictureLineup"/>
    <dgm:cxn modelId="{77D68CF5-4516-4BFC-A9E7-4CA22F370C51}" type="presParOf" srcId="{A8A1E1C5-3923-4EA3-A29D-1772A6117FE9}" destId="{6718E7BE-F100-404F-A238-DAD71732618C}" srcOrd="1" destOrd="0" presId="urn:microsoft.com/office/officeart/2008/layout/TitlePictureLineup"/>
    <dgm:cxn modelId="{5DFFFE8F-B4A9-4FE0-ADCE-1750CC854AA0}" type="presParOf" srcId="{A8A1E1C5-3923-4EA3-A29D-1772A6117FE9}" destId="{E48DCE42-2E90-4AF1-BC50-067488B1B32D}" srcOrd="2" destOrd="0" presId="urn:microsoft.com/office/officeart/2008/layout/TitlePictureLineup"/>
    <dgm:cxn modelId="{048BCD70-0346-4333-AB34-6F9924D14340}" type="presParOf" srcId="{A8A1E1C5-3923-4EA3-A29D-1772A6117FE9}" destId="{AEC2997B-97EB-401B-82E3-B45A175A2B1D}" srcOrd="3" destOrd="0" presId="urn:microsoft.com/office/officeart/2008/layout/TitlePictureLineup"/>
    <dgm:cxn modelId="{AC022398-B801-470B-A235-4699608403E2}" type="presParOf" srcId="{AADF7428-724C-45A6-9FB8-F7271223A138}" destId="{DEF8CF74-CBB6-44D4-89B4-A0B84F29D268}" srcOrd="3" destOrd="0" presId="urn:microsoft.com/office/officeart/2008/layout/TitlePictureLineup"/>
    <dgm:cxn modelId="{0298CCEA-1ED2-47AC-A885-4D947885141F}" type="presParOf" srcId="{AADF7428-724C-45A6-9FB8-F7271223A138}" destId="{38A483DB-EC08-4D86-ACDA-6709C0FF35CB}" srcOrd="4" destOrd="0" presId="urn:microsoft.com/office/officeart/2008/layout/TitlePictureLineup"/>
    <dgm:cxn modelId="{DE571643-8319-4C11-9326-A832397B0297}" type="presParOf" srcId="{38A483DB-EC08-4D86-ACDA-6709C0FF35CB}" destId="{610893FC-F62B-42EF-8BE8-C2F3DB7EFC23}" srcOrd="0" destOrd="0" presId="urn:microsoft.com/office/officeart/2008/layout/TitlePictureLineup"/>
    <dgm:cxn modelId="{0BBAE53B-5BFB-45C1-ACCF-D8C49CE58EE7}" type="presParOf" srcId="{38A483DB-EC08-4D86-ACDA-6709C0FF35CB}" destId="{8FF67C6A-A550-4794-9D99-0D8080DB87C4}" srcOrd="1" destOrd="0" presId="urn:microsoft.com/office/officeart/2008/layout/TitlePictureLineup"/>
    <dgm:cxn modelId="{E1AA1A0A-2006-46BA-888F-B8B683B32215}" type="presParOf" srcId="{38A483DB-EC08-4D86-ACDA-6709C0FF35CB}" destId="{0B0940E5-7F41-4044-A5EE-66C8298A63A7}" srcOrd="2" destOrd="0" presId="urn:microsoft.com/office/officeart/2008/layout/TitlePictureLineup"/>
    <dgm:cxn modelId="{C0380BF7-FFB9-45E0-83DA-5A86E96E6C4D}" type="presParOf" srcId="{38A483DB-EC08-4D86-ACDA-6709C0FF35CB}" destId="{97F65D84-066A-4AE8-BD1E-46B85E223E1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9BEA3F-38C8-4D0B-B83B-2F0829255DA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4A06F14-B4B9-4ED4-BAE7-E8DAF9C16C69}">
      <dgm:prSet phldrT="[Text]"/>
      <dgm:spPr/>
      <dgm:t>
        <a:bodyPr/>
        <a:lstStyle/>
        <a:p>
          <a:r>
            <a:rPr lang="de-DE"/>
            <a:t>Bedarfsprognose</a:t>
          </a:r>
        </a:p>
      </dgm:t>
    </dgm:pt>
    <dgm:pt modelId="{7EFD588A-8A2C-4121-94D3-9186AA85D31E}" type="parTrans" cxnId="{71CAAAC2-8CA1-4A06-BACE-DD818C3E071A}">
      <dgm:prSet/>
      <dgm:spPr/>
      <dgm:t>
        <a:bodyPr/>
        <a:lstStyle/>
        <a:p>
          <a:endParaRPr lang="de-DE"/>
        </a:p>
      </dgm:t>
    </dgm:pt>
    <dgm:pt modelId="{22605121-2236-4AA7-A353-4C6DCFCB6256}" type="sibTrans" cxnId="{71CAAAC2-8CA1-4A06-BACE-DD818C3E071A}">
      <dgm:prSet/>
      <dgm:spPr/>
      <dgm:t>
        <a:bodyPr/>
        <a:lstStyle/>
        <a:p>
          <a:endParaRPr lang="de-DE"/>
        </a:p>
      </dgm:t>
    </dgm:pt>
    <dgm:pt modelId="{9904FD9C-DA9C-432C-8FFB-5A059318507C}">
      <dgm:prSet phldrT="[Text]"/>
      <dgm:spPr/>
      <dgm:t>
        <a:bodyPr/>
        <a:lstStyle/>
        <a:p>
          <a:r>
            <a:rPr lang="de-DE" dirty="0"/>
            <a:t>Politische Rahmenbedingungen</a:t>
          </a:r>
        </a:p>
      </dgm:t>
    </dgm:pt>
    <dgm:pt modelId="{44CF5DC4-A6BB-44E1-82FE-2EE0B8E0DAD7}" type="parTrans" cxnId="{10179A23-BED3-419A-8C48-26A0B5FE5FD2}">
      <dgm:prSet/>
      <dgm:spPr/>
      <dgm:t>
        <a:bodyPr/>
        <a:lstStyle/>
        <a:p>
          <a:endParaRPr lang="de-DE"/>
        </a:p>
      </dgm:t>
    </dgm:pt>
    <dgm:pt modelId="{52AC477B-8430-4425-A169-F159A6C65351}" type="sibTrans" cxnId="{10179A23-BED3-419A-8C48-26A0B5FE5FD2}">
      <dgm:prSet/>
      <dgm:spPr/>
      <dgm:t>
        <a:bodyPr/>
        <a:lstStyle/>
        <a:p>
          <a:endParaRPr lang="de-DE"/>
        </a:p>
      </dgm:t>
    </dgm:pt>
    <dgm:pt modelId="{0C16CF6D-218B-44E3-AEF5-938512FBC53D}">
      <dgm:prSet phldrT="[Text]"/>
      <dgm:spPr/>
      <dgm:t>
        <a:bodyPr/>
        <a:lstStyle/>
        <a:p>
          <a:r>
            <a:rPr lang="de-DE"/>
            <a:t>Alter der Heizungsanlagen</a:t>
          </a:r>
        </a:p>
      </dgm:t>
    </dgm:pt>
    <dgm:pt modelId="{F184091B-4FE9-480D-9A8F-424C6502CECE}" type="parTrans" cxnId="{5767F53E-8B19-410C-98B7-69B0920AAA97}">
      <dgm:prSet/>
      <dgm:spPr/>
      <dgm:t>
        <a:bodyPr/>
        <a:lstStyle/>
        <a:p>
          <a:endParaRPr lang="de-DE"/>
        </a:p>
      </dgm:t>
    </dgm:pt>
    <dgm:pt modelId="{53B40D53-9838-4B5C-8794-73422F1CB345}" type="sibTrans" cxnId="{5767F53E-8B19-410C-98B7-69B0920AAA97}">
      <dgm:prSet/>
      <dgm:spPr/>
      <dgm:t>
        <a:bodyPr/>
        <a:lstStyle/>
        <a:p>
          <a:endParaRPr lang="de-DE"/>
        </a:p>
      </dgm:t>
    </dgm:pt>
    <dgm:pt modelId="{877AE5A8-56FC-4BB9-8AB8-EC5B135185FF}">
      <dgm:prSet phldrT="[Text]"/>
      <dgm:spPr/>
      <dgm:t>
        <a:bodyPr/>
        <a:lstStyle/>
        <a:p>
          <a:r>
            <a:rPr lang="de-DE" dirty="0"/>
            <a:t>Lokale Faktoren (Fernwärmeausbau, etc.</a:t>
          </a:r>
        </a:p>
      </dgm:t>
    </dgm:pt>
    <dgm:pt modelId="{B5FC0905-07EA-45B2-8624-9D810F8DA293}" type="parTrans" cxnId="{6FCDF26C-CF0D-460B-8EEA-C09C48A3E9DD}">
      <dgm:prSet/>
      <dgm:spPr/>
      <dgm:t>
        <a:bodyPr/>
        <a:lstStyle/>
        <a:p>
          <a:endParaRPr lang="de-DE"/>
        </a:p>
      </dgm:t>
    </dgm:pt>
    <dgm:pt modelId="{96DB0AF2-0FCF-47F9-9C7F-49134FEA5A80}" type="sibTrans" cxnId="{6FCDF26C-CF0D-460B-8EEA-C09C48A3E9DD}">
      <dgm:prSet/>
      <dgm:spPr/>
      <dgm:t>
        <a:bodyPr/>
        <a:lstStyle/>
        <a:p>
          <a:endParaRPr lang="de-DE"/>
        </a:p>
      </dgm:t>
    </dgm:pt>
    <dgm:pt modelId="{442BDB1B-8F6F-4119-B0D5-086EBE2C331D}">
      <dgm:prSet phldrT="[Text]"/>
      <dgm:spPr/>
      <dgm:t>
        <a:bodyPr/>
        <a:lstStyle/>
        <a:p>
          <a:r>
            <a:rPr lang="de-DE"/>
            <a:t>Technologie- und Marktentwicklungen</a:t>
          </a:r>
        </a:p>
      </dgm:t>
    </dgm:pt>
    <dgm:pt modelId="{93B4070F-B162-4063-ABC5-A7A1354F17FB}" type="parTrans" cxnId="{7D3287EC-681D-4627-ACDF-AD8AC1424DA7}">
      <dgm:prSet/>
      <dgm:spPr/>
      <dgm:t>
        <a:bodyPr/>
        <a:lstStyle/>
        <a:p>
          <a:endParaRPr lang="de-DE"/>
        </a:p>
      </dgm:t>
    </dgm:pt>
    <dgm:pt modelId="{0817238A-D957-4FA8-A9F6-02BFCD3434C9}" type="sibTrans" cxnId="{7D3287EC-681D-4627-ACDF-AD8AC1424DA7}">
      <dgm:prSet/>
      <dgm:spPr/>
      <dgm:t>
        <a:bodyPr/>
        <a:lstStyle/>
        <a:p>
          <a:endParaRPr lang="de-DE"/>
        </a:p>
      </dgm:t>
    </dgm:pt>
    <dgm:pt modelId="{8D02665B-40DB-46BA-890F-F007B8CAEEC2}" type="pres">
      <dgm:prSet presAssocID="{4C9BEA3F-38C8-4D0B-B83B-2F0829255DA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2441E2B-9126-4BBE-AB4D-9FABF3ACAFB5}" type="pres">
      <dgm:prSet presAssocID="{24A06F14-B4B9-4ED4-BAE7-E8DAF9C16C69}" presName="centerShape" presStyleLbl="node0" presStyleIdx="0" presStyleCnt="1"/>
      <dgm:spPr/>
    </dgm:pt>
    <dgm:pt modelId="{EB4F9F82-19BF-4C8A-AA2D-188A8533FC02}" type="pres">
      <dgm:prSet presAssocID="{44CF5DC4-A6BB-44E1-82FE-2EE0B8E0DAD7}" presName="parTrans" presStyleLbl="bgSibTrans2D1" presStyleIdx="0" presStyleCnt="4"/>
      <dgm:spPr/>
    </dgm:pt>
    <dgm:pt modelId="{46D42CFE-F552-41D2-AD58-3D4D0D935F7E}" type="pres">
      <dgm:prSet presAssocID="{9904FD9C-DA9C-432C-8FFB-5A059318507C}" presName="node" presStyleLbl="node1" presStyleIdx="0" presStyleCnt="4">
        <dgm:presLayoutVars>
          <dgm:bulletEnabled val="1"/>
        </dgm:presLayoutVars>
      </dgm:prSet>
      <dgm:spPr/>
    </dgm:pt>
    <dgm:pt modelId="{81577E49-8DB5-4B58-AC2D-02A0F5E3F9AF}" type="pres">
      <dgm:prSet presAssocID="{F184091B-4FE9-480D-9A8F-424C6502CECE}" presName="parTrans" presStyleLbl="bgSibTrans2D1" presStyleIdx="1" presStyleCnt="4"/>
      <dgm:spPr/>
    </dgm:pt>
    <dgm:pt modelId="{F13845C3-BB4D-4408-9FEF-36C8C1F5BDB8}" type="pres">
      <dgm:prSet presAssocID="{0C16CF6D-218B-44E3-AEF5-938512FBC53D}" presName="node" presStyleLbl="node1" presStyleIdx="1" presStyleCnt="4">
        <dgm:presLayoutVars>
          <dgm:bulletEnabled val="1"/>
        </dgm:presLayoutVars>
      </dgm:prSet>
      <dgm:spPr/>
    </dgm:pt>
    <dgm:pt modelId="{F2AA9E77-84B4-47E9-A2A0-E063F11E2AE7}" type="pres">
      <dgm:prSet presAssocID="{B5FC0905-07EA-45B2-8624-9D810F8DA293}" presName="parTrans" presStyleLbl="bgSibTrans2D1" presStyleIdx="2" presStyleCnt="4"/>
      <dgm:spPr/>
    </dgm:pt>
    <dgm:pt modelId="{6AFBD6ED-45D7-4082-81CA-ED32E7DD09CC}" type="pres">
      <dgm:prSet presAssocID="{877AE5A8-56FC-4BB9-8AB8-EC5B135185FF}" presName="node" presStyleLbl="node1" presStyleIdx="2" presStyleCnt="4">
        <dgm:presLayoutVars>
          <dgm:bulletEnabled val="1"/>
        </dgm:presLayoutVars>
      </dgm:prSet>
      <dgm:spPr/>
    </dgm:pt>
    <dgm:pt modelId="{6E724C5C-3A33-4EBF-9A53-189DB2CD954A}" type="pres">
      <dgm:prSet presAssocID="{93B4070F-B162-4063-ABC5-A7A1354F17FB}" presName="parTrans" presStyleLbl="bgSibTrans2D1" presStyleIdx="3" presStyleCnt="4"/>
      <dgm:spPr/>
    </dgm:pt>
    <dgm:pt modelId="{F4ACD3D5-6F03-48D7-94DA-3C5C7BC42F63}" type="pres">
      <dgm:prSet presAssocID="{442BDB1B-8F6F-4119-B0D5-086EBE2C331D}" presName="node" presStyleLbl="node1" presStyleIdx="3" presStyleCnt="4">
        <dgm:presLayoutVars>
          <dgm:bulletEnabled val="1"/>
        </dgm:presLayoutVars>
      </dgm:prSet>
      <dgm:spPr/>
    </dgm:pt>
  </dgm:ptLst>
  <dgm:cxnLst>
    <dgm:cxn modelId="{10179A23-BED3-419A-8C48-26A0B5FE5FD2}" srcId="{24A06F14-B4B9-4ED4-BAE7-E8DAF9C16C69}" destId="{9904FD9C-DA9C-432C-8FFB-5A059318507C}" srcOrd="0" destOrd="0" parTransId="{44CF5DC4-A6BB-44E1-82FE-2EE0B8E0DAD7}" sibTransId="{52AC477B-8430-4425-A169-F159A6C65351}"/>
    <dgm:cxn modelId="{5767F53E-8B19-410C-98B7-69B0920AAA97}" srcId="{24A06F14-B4B9-4ED4-BAE7-E8DAF9C16C69}" destId="{0C16CF6D-218B-44E3-AEF5-938512FBC53D}" srcOrd="1" destOrd="0" parTransId="{F184091B-4FE9-480D-9A8F-424C6502CECE}" sibTransId="{53B40D53-9838-4B5C-8794-73422F1CB345}"/>
    <dgm:cxn modelId="{42797141-D24A-4B1A-A83B-665F41B2DBCD}" type="presOf" srcId="{442BDB1B-8F6F-4119-B0D5-086EBE2C331D}" destId="{F4ACD3D5-6F03-48D7-94DA-3C5C7BC42F63}" srcOrd="0" destOrd="0" presId="urn:microsoft.com/office/officeart/2005/8/layout/radial4"/>
    <dgm:cxn modelId="{6FCDF26C-CF0D-460B-8EEA-C09C48A3E9DD}" srcId="{24A06F14-B4B9-4ED4-BAE7-E8DAF9C16C69}" destId="{877AE5A8-56FC-4BB9-8AB8-EC5B135185FF}" srcOrd="2" destOrd="0" parTransId="{B5FC0905-07EA-45B2-8624-9D810F8DA293}" sibTransId="{96DB0AF2-0FCF-47F9-9C7F-49134FEA5A80}"/>
    <dgm:cxn modelId="{19A4044E-D127-4512-B7B0-DA4CD4A14AC2}" type="presOf" srcId="{93B4070F-B162-4063-ABC5-A7A1354F17FB}" destId="{6E724C5C-3A33-4EBF-9A53-189DB2CD954A}" srcOrd="0" destOrd="0" presId="urn:microsoft.com/office/officeart/2005/8/layout/radial4"/>
    <dgm:cxn modelId="{B519008F-088D-478E-9FC4-4E076875B4C5}" type="presOf" srcId="{24A06F14-B4B9-4ED4-BAE7-E8DAF9C16C69}" destId="{92441E2B-9126-4BBE-AB4D-9FABF3ACAFB5}" srcOrd="0" destOrd="0" presId="urn:microsoft.com/office/officeart/2005/8/layout/radial4"/>
    <dgm:cxn modelId="{8F363C99-1E86-45AE-BE08-AD9179378B37}" type="presOf" srcId="{44CF5DC4-A6BB-44E1-82FE-2EE0B8E0DAD7}" destId="{EB4F9F82-19BF-4C8A-AA2D-188A8533FC02}" srcOrd="0" destOrd="0" presId="urn:microsoft.com/office/officeart/2005/8/layout/radial4"/>
    <dgm:cxn modelId="{48B8CBB9-9E9F-4BAD-9A4C-70079CAD50AA}" type="presOf" srcId="{F184091B-4FE9-480D-9A8F-424C6502CECE}" destId="{81577E49-8DB5-4B58-AC2D-02A0F5E3F9AF}" srcOrd="0" destOrd="0" presId="urn:microsoft.com/office/officeart/2005/8/layout/radial4"/>
    <dgm:cxn modelId="{A1E02ABD-3B74-404F-96C3-4773E2465D87}" type="presOf" srcId="{B5FC0905-07EA-45B2-8624-9D810F8DA293}" destId="{F2AA9E77-84B4-47E9-A2A0-E063F11E2AE7}" srcOrd="0" destOrd="0" presId="urn:microsoft.com/office/officeart/2005/8/layout/radial4"/>
    <dgm:cxn modelId="{71CAAAC2-8CA1-4A06-BACE-DD818C3E071A}" srcId="{4C9BEA3F-38C8-4D0B-B83B-2F0829255DA3}" destId="{24A06F14-B4B9-4ED4-BAE7-E8DAF9C16C69}" srcOrd="0" destOrd="0" parTransId="{7EFD588A-8A2C-4121-94D3-9186AA85D31E}" sibTransId="{22605121-2236-4AA7-A353-4C6DCFCB6256}"/>
    <dgm:cxn modelId="{29E6D1DE-345B-4DF5-8CFD-3E0633ED0C03}" type="presOf" srcId="{0C16CF6D-218B-44E3-AEF5-938512FBC53D}" destId="{F13845C3-BB4D-4408-9FEF-36C8C1F5BDB8}" srcOrd="0" destOrd="0" presId="urn:microsoft.com/office/officeart/2005/8/layout/radial4"/>
    <dgm:cxn modelId="{BC4733E7-64EE-4981-8B3A-9BE7C76A64F0}" type="presOf" srcId="{877AE5A8-56FC-4BB9-8AB8-EC5B135185FF}" destId="{6AFBD6ED-45D7-4082-81CA-ED32E7DD09CC}" srcOrd="0" destOrd="0" presId="urn:microsoft.com/office/officeart/2005/8/layout/radial4"/>
    <dgm:cxn modelId="{8BE1AAE7-A221-4D1D-82E5-46C812F67B27}" type="presOf" srcId="{4C9BEA3F-38C8-4D0B-B83B-2F0829255DA3}" destId="{8D02665B-40DB-46BA-890F-F007B8CAEEC2}" srcOrd="0" destOrd="0" presId="urn:microsoft.com/office/officeart/2005/8/layout/radial4"/>
    <dgm:cxn modelId="{7D3287EC-681D-4627-ACDF-AD8AC1424DA7}" srcId="{24A06F14-B4B9-4ED4-BAE7-E8DAF9C16C69}" destId="{442BDB1B-8F6F-4119-B0D5-086EBE2C331D}" srcOrd="3" destOrd="0" parTransId="{93B4070F-B162-4063-ABC5-A7A1354F17FB}" sibTransId="{0817238A-D957-4FA8-A9F6-02BFCD3434C9}"/>
    <dgm:cxn modelId="{030F9EFF-9177-4E4A-B836-0BD8DF8CD2DC}" type="presOf" srcId="{9904FD9C-DA9C-432C-8FFB-5A059318507C}" destId="{46D42CFE-F552-41D2-AD58-3D4D0D935F7E}" srcOrd="0" destOrd="0" presId="urn:microsoft.com/office/officeart/2005/8/layout/radial4"/>
    <dgm:cxn modelId="{0D5CF18F-2120-43C8-95A7-00AA9B21ABB0}" type="presParOf" srcId="{8D02665B-40DB-46BA-890F-F007B8CAEEC2}" destId="{92441E2B-9126-4BBE-AB4D-9FABF3ACAFB5}" srcOrd="0" destOrd="0" presId="urn:microsoft.com/office/officeart/2005/8/layout/radial4"/>
    <dgm:cxn modelId="{BD25CE02-98C5-496C-B309-5DEC36B28EBC}" type="presParOf" srcId="{8D02665B-40DB-46BA-890F-F007B8CAEEC2}" destId="{EB4F9F82-19BF-4C8A-AA2D-188A8533FC02}" srcOrd="1" destOrd="0" presId="urn:microsoft.com/office/officeart/2005/8/layout/radial4"/>
    <dgm:cxn modelId="{B8A0F080-BDB9-42E2-A76A-3FBF39888F1F}" type="presParOf" srcId="{8D02665B-40DB-46BA-890F-F007B8CAEEC2}" destId="{46D42CFE-F552-41D2-AD58-3D4D0D935F7E}" srcOrd="2" destOrd="0" presId="urn:microsoft.com/office/officeart/2005/8/layout/radial4"/>
    <dgm:cxn modelId="{A02552A4-96DF-446A-9F95-6FADA5AEDF9E}" type="presParOf" srcId="{8D02665B-40DB-46BA-890F-F007B8CAEEC2}" destId="{81577E49-8DB5-4B58-AC2D-02A0F5E3F9AF}" srcOrd="3" destOrd="0" presId="urn:microsoft.com/office/officeart/2005/8/layout/radial4"/>
    <dgm:cxn modelId="{CEEEEABC-6AFA-431A-84C8-8CDF24A0F66E}" type="presParOf" srcId="{8D02665B-40DB-46BA-890F-F007B8CAEEC2}" destId="{F13845C3-BB4D-4408-9FEF-36C8C1F5BDB8}" srcOrd="4" destOrd="0" presId="urn:microsoft.com/office/officeart/2005/8/layout/radial4"/>
    <dgm:cxn modelId="{6CD13961-0461-49A0-BCB5-3DD4A8DC288E}" type="presParOf" srcId="{8D02665B-40DB-46BA-890F-F007B8CAEEC2}" destId="{F2AA9E77-84B4-47E9-A2A0-E063F11E2AE7}" srcOrd="5" destOrd="0" presId="urn:microsoft.com/office/officeart/2005/8/layout/radial4"/>
    <dgm:cxn modelId="{EDE67428-6BBC-4553-A5C8-DB37855EE3E8}" type="presParOf" srcId="{8D02665B-40DB-46BA-890F-F007B8CAEEC2}" destId="{6AFBD6ED-45D7-4082-81CA-ED32E7DD09CC}" srcOrd="6" destOrd="0" presId="urn:microsoft.com/office/officeart/2005/8/layout/radial4"/>
    <dgm:cxn modelId="{C4297D96-22B0-4AD3-9A75-4A05C51CA673}" type="presParOf" srcId="{8D02665B-40DB-46BA-890F-F007B8CAEEC2}" destId="{6E724C5C-3A33-4EBF-9A53-189DB2CD954A}" srcOrd="7" destOrd="0" presId="urn:microsoft.com/office/officeart/2005/8/layout/radial4"/>
    <dgm:cxn modelId="{98883FC4-45E7-436F-8A6A-A10D489CE7F9}" type="presParOf" srcId="{8D02665B-40DB-46BA-890F-F007B8CAEEC2}" destId="{F4ACD3D5-6F03-48D7-94DA-3C5C7BC42F6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9BEA3F-38C8-4D0B-B83B-2F0829255DA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4A06F14-B4B9-4ED4-BAE7-E8DAF9C16C69}">
      <dgm:prSet phldrT="[Text]"/>
      <dgm:spPr>
        <a:solidFill>
          <a:schemeClr val="bg1"/>
        </a:solidFill>
      </dgm:spPr>
      <dgm:t>
        <a:bodyPr/>
        <a:lstStyle/>
        <a:p>
          <a:r>
            <a:rPr lang="de-DE"/>
            <a:t>Entwicklung externe </a:t>
          </a:r>
          <a:br>
            <a:rPr lang="de-DE"/>
          </a:br>
          <a:r>
            <a:rPr lang="de-DE"/>
            <a:t> Rahmenbedingungen </a:t>
          </a:r>
        </a:p>
      </dgm:t>
    </dgm:pt>
    <dgm:pt modelId="{7EFD588A-8A2C-4121-94D3-9186AA85D31E}" type="parTrans" cxnId="{71CAAAC2-8CA1-4A06-BACE-DD818C3E071A}">
      <dgm:prSet/>
      <dgm:spPr/>
      <dgm:t>
        <a:bodyPr/>
        <a:lstStyle/>
        <a:p>
          <a:endParaRPr lang="de-DE"/>
        </a:p>
      </dgm:t>
    </dgm:pt>
    <dgm:pt modelId="{22605121-2236-4AA7-A353-4C6DCFCB6256}" type="sibTrans" cxnId="{71CAAAC2-8CA1-4A06-BACE-DD818C3E071A}">
      <dgm:prSet/>
      <dgm:spPr/>
      <dgm:t>
        <a:bodyPr/>
        <a:lstStyle/>
        <a:p>
          <a:endParaRPr lang="de-DE"/>
        </a:p>
      </dgm:t>
    </dgm:pt>
    <dgm:pt modelId="{442BDB1B-8F6F-4119-B0D5-086EBE2C331D}">
      <dgm:prSet phldrT="[Text]"/>
      <dgm:spPr/>
      <dgm:t>
        <a:bodyPr/>
        <a:lstStyle/>
        <a:p>
          <a:r>
            <a:rPr lang="de-DE"/>
            <a:t>Entwicklung Wasserbedarf</a:t>
          </a:r>
        </a:p>
      </dgm:t>
    </dgm:pt>
    <dgm:pt modelId="{93B4070F-B162-4063-ABC5-A7A1354F17FB}" type="parTrans" cxnId="{7D3287EC-681D-4627-ACDF-AD8AC1424DA7}">
      <dgm:prSet/>
      <dgm:spPr/>
      <dgm:t>
        <a:bodyPr/>
        <a:lstStyle/>
        <a:p>
          <a:endParaRPr lang="de-DE"/>
        </a:p>
      </dgm:t>
    </dgm:pt>
    <dgm:pt modelId="{0817238A-D957-4FA8-A9F6-02BFCD3434C9}" type="sibTrans" cxnId="{7D3287EC-681D-4627-ACDF-AD8AC1424DA7}">
      <dgm:prSet/>
      <dgm:spPr/>
      <dgm:t>
        <a:bodyPr/>
        <a:lstStyle/>
        <a:p>
          <a:endParaRPr lang="de-DE"/>
        </a:p>
      </dgm:t>
    </dgm:pt>
    <dgm:pt modelId="{E914AE1D-2B8C-49F2-9D3C-433C0EF06F38}">
      <dgm:prSet phldrT="[Text]"/>
      <dgm:spPr/>
      <dgm:t>
        <a:bodyPr/>
        <a:lstStyle/>
        <a:p>
          <a:r>
            <a:rPr lang="de-DE"/>
            <a:t>Anpassung Infrastruktur</a:t>
          </a:r>
        </a:p>
      </dgm:t>
    </dgm:pt>
    <dgm:pt modelId="{E6E4E6D9-E466-4C9D-9320-4FB5CB60FC7E}" type="parTrans" cxnId="{6CF10BD1-7BE6-471F-B3E0-92A027A127F3}">
      <dgm:prSet/>
      <dgm:spPr/>
      <dgm:t>
        <a:bodyPr/>
        <a:lstStyle/>
        <a:p>
          <a:endParaRPr lang="de-DE"/>
        </a:p>
      </dgm:t>
    </dgm:pt>
    <dgm:pt modelId="{845EBAEB-0DD2-4188-B78C-FCDF1D34536E}" type="sibTrans" cxnId="{6CF10BD1-7BE6-471F-B3E0-92A027A127F3}">
      <dgm:prSet/>
      <dgm:spPr/>
      <dgm:t>
        <a:bodyPr/>
        <a:lstStyle/>
        <a:p>
          <a:endParaRPr lang="de-DE"/>
        </a:p>
      </dgm:t>
    </dgm:pt>
    <dgm:pt modelId="{439BFEB5-208F-4FEC-BABC-68503F2588E4}" type="pres">
      <dgm:prSet presAssocID="{4C9BEA3F-38C8-4D0B-B83B-2F0829255DA3}" presName="Name0" presStyleCnt="0">
        <dgm:presLayoutVars>
          <dgm:dir/>
          <dgm:animOne val="branch"/>
          <dgm:animLvl val="lvl"/>
        </dgm:presLayoutVars>
      </dgm:prSet>
      <dgm:spPr/>
    </dgm:pt>
    <dgm:pt modelId="{7AA3960E-FCDA-4CA7-8B21-6A1F24FB4CE0}" type="pres">
      <dgm:prSet presAssocID="{24A06F14-B4B9-4ED4-BAE7-E8DAF9C16C69}" presName="chaos" presStyleCnt="0"/>
      <dgm:spPr/>
    </dgm:pt>
    <dgm:pt modelId="{E367D088-1956-4EBF-8DD8-9B2EFC64C313}" type="pres">
      <dgm:prSet presAssocID="{24A06F14-B4B9-4ED4-BAE7-E8DAF9C16C69}" presName="parTx1" presStyleLbl="revTx" presStyleIdx="0" presStyleCnt="2" custLinFactNeighborX="-723"/>
      <dgm:spPr/>
    </dgm:pt>
    <dgm:pt modelId="{EB3F6F59-D97D-4D52-8B5B-CC016ED50A30}" type="pres">
      <dgm:prSet presAssocID="{24A06F14-B4B9-4ED4-BAE7-E8DAF9C16C69}" presName="c1" presStyleLbl="node1" presStyleIdx="0" presStyleCnt="19"/>
      <dgm:spPr/>
    </dgm:pt>
    <dgm:pt modelId="{18C6152B-DFBF-4BC2-B606-024D5A69131C}" type="pres">
      <dgm:prSet presAssocID="{24A06F14-B4B9-4ED4-BAE7-E8DAF9C16C69}" presName="c2" presStyleLbl="node1" presStyleIdx="1" presStyleCnt="19"/>
      <dgm:spPr/>
    </dgm:pt>
    <dgm:pt modelId="{EF895BDE-B429-4465-9B74-3F135517E23E}" type="pres">
      <dgm:prSet presAssocID="{24A06F14-B4B9-4ED4-BAE7-E8DAF9C16C69}" presName="c3" presStyleLbl="node1" presStyleIdx="2" presStyleCnt="19"/>
      <dgm:spPr/>
    </dgm:pt>
    <dgm:pt modelId="{41287780-388C-47EC-A753-ED737D1FC675}" type="pres">
      <dgm:prSet presAssocID="{24A06F14-B4B9-4ED4-BAE7-E8DAF9C16C69}" presName="c4" presStyleLbl="node1" presStyleIdx="3" presStyleCnt="19"/>
      <dgm:spPr/>
    </dgm:pt>
    <dgm:pt modelId="{B1FB216C-9E2A-4D73-B0E6-9A921CFC6597}" type="pres">
      <dgm:prSet presAssocID="{24A06F14-B4B9-4ED4-BAE7-E8DAF9C16C69}" presName="c5" presStyleLbl="node1" presStyleIdx="4" presStyleCnt="19"/>
      <dgm:spPr/>
    </dgm:pt>
    <dgm:pt modelId="{E311081C-2728-4E6F-BA25-2A808FD28437}" type="pres">
      <dgm:prSet presAssocID="{24A06F14-B4B9-4ED4-BAE7-E8DAF9C16C69}" presName="c6" presStyleLbl="node1" presStyleIdx="5" presStyleCnt="19"/>
      <dgm:spPr/>
    </dgm:pt>
    <dgm:pt modelId="{E70D34A4-32BB-480A-AA4B-540DF23B98FE}" type="pres">
      <dgm:prSet presAssocID="{24A06F14-B4B9-4ED4-BAE7-E8DAF9C16C69}" presName="c7" presStyleLbl="node1" presStyleIdx="6" presStyleCnt="19"/>
      <dgm:spPr/>
    </dgm:pt>
    <dgm:pt modelId="{66E47000-0ED2-403D-8304-ED82D2B813DA}" type="pres">
      <dgm:prSet presAssocID="{24A06F14-B4B9-4ED4-BAE7-E8DAF9C16C69}" presName="c8" presStyleLbl="node1" presStyleIdx="7" presStyleCnt="19"/>
      <dgm:spPr/>
    </dgm:pt>
    <dgm:pt modelId="{9CC259FA-682E-48C9-84A1-E8AD857384A4}" type="pres">
      <dgm:prSet presAssocID="{24A06F14-B4B9-4ED4-BAE7-E8DAF9C16C69}" presName="c9" presStyleLbl="node1" presStyleIdx="8" presStyleCnt="19"/>
      <dgm:spPr/>
    </dgm:pt>
    <dgm:pt modelId="{5ED48BB9-69CA-49BD-96EE-C8409CAB61B0}" type="pres">
      <dgm:prSet presAssocID="{24A06F14-B4B9-4ED4-BAE7-E8DAF9C16C69}" presName="c10" presStyleLbl="node1" presStyleIdx="9" presStyleCnt="19"/>
      <dgm:spPr/>
    </dgm:pt>
    <dgm:pt modelId="{30ED6107-6B2F-4AAB-B722-1AF0B8EE3CFB}" type="pres">
      <dgm:prSet presAssocID="{24A06F14-B4B9-4ED4-BAE7-E8DAF9C16C69}" presName="c11" presStyleLbl="node1" presStyleIdx="10" presStyleCnt="19"/>
      <dgm:spPr/>
    </dgm:pt>
    <dgm:pt modelId="{200E2D12-9175-49D6-814C-B3468996BCEF}" type="pres">
      <dgm:prSet presAssocID="{24A06F14-B4B9-4ED4-BAE7-E8DAF9C16C69}" presName="c12" presStyleLbl="node1" presStyleIdx="11" presStyleCnt="19"/>
      <dgm:spPr/>
    </dgm:pt>
    <dgm:pt modelId="{F96B2DD6-253C-44C6-AD21-EB7D051B5B52}" type="pres">
      <dgm:prSet presAssocID="{24A06F14-B4B9-4ED4-BAE7-E8DAF9C16C69}" presName="c13" presStyleLbl="node1" presStyleIdx="12" presStyleCnt="19"/>
      <dgm:spPr/>
    </dgm:pt>
    <dgm:pt modelId="{00F32CD6-3CA4-4F30-A394-AE93D869DB05}" type="pres">
      <dgm:prSet presAssocID="{24A06F14-B4B9-4ED4-BAE7-E8DAF9C16C69}" presName="c14" presStyleLbl="node1" presStyleIdx="13" presStyleCnt="19"/>
      <dgm:spPr/>
    </dgm:pt>
    <dgm:pt modelId="{11BDADB5-662F-4297-8C60-705F1A6739FB}" type="pres">
      <dgm:prSet presAssocID="{24A06F14-B4B9-4ED4-BAE7-E8DAF9C16C69}" presName="c15" presStyleLbl="node1" presStyleIdx="14" presStyleCnt="19"/>
      <dgm:spPr/>
    </dgm:pt>
    <dgm:pt modelId="{E92A9B77-0702-4FB6-A038-31950A9E5728}" type="pres">
      <dgm:prSet presAssocID="{24A06F14-B4B9-4ED4-BAE7-E8DAF9C16C69}" presName="c16" presStyleLbl="node1" presStyleIdx="15" presStyleCnt="19"/>
      <dgm:spPr/>
    </dgm:pt>
    <dgm:pt modelId="{1954ACDB-AB0D-4BFD-A6BD-89848E9E60B3}" type="pres">
      <dgm:prSet presAssocID="{24A06F14-B4B9-4ED4-BAE7-E8DAF9C16C69}" presName="c17" presStyleLbl="node1" presStyleIdx="16" presStyleCnt="19"/>
      <dgm:spPr/>
    </dgm:pt>
    <dgm:pt modelId="{5ABCA8C7-DC7A-495F-87E5-313BBB1796BE}" type="pres">
      <dgm:prSet presAssocID="{24A06F14-B4B9-4ED4-BAE7-E8DAF9C16C69}" presName="c18" presStyleLbl="node1" presStyleIdx="17" presStyleCnt="19"/>
      <dgm:spPr/>
    </dgm:pt>
    <dgm:pt modelId="{473BEE67-DAE6-49CB-A763-250AFC1A29E4}" type="pres">
      <dgm:prSet presAssocID="{22605121-2236-4AA7-A353-4C6DCFCB6256}" presName="chevronComposite1" presStyleCnt="0"/>
      <dgm:spPr/>
    </dgm:pt>
    <dgm:pt modelId="{748DE04B-6B07-4572-9EDD-3B473139BAF5}" type="pres">
      <dgm:prSet presAssocID="{22605121-2236-4AA7-A353-4C6DCFCB6256}" presName="chevron1" presStyleLbl="sibTrans2D1" presStyleIdx="0" presStyleCnt="2"/>
      <dgm:spPr/>
    </dgm:pt>
    <dgm:pt modelId="{6F18D5D6-9B80-42FC-A75E-F9366B3106E3}" type="pres">
      <dgm:prSet presAssocID="{22605121-2236-4AA7-A353-4C6DCFCB6256}" presName="spChevron1" presStyleCnt="0"/>
      <dgm:spPr/>
    </dgm:pt>
    <dgm:pt modelId="{8A9CBE0C-6973-434C-A1E0-2EE2E3ADC636}" type="pres">
      <dgm:prSet presAssocID="{442BDB1B-8F6F-4119-B0D5-086EBE2C331D}" presName="middle" presStyleCnt="0"/>
      <dgm:spPr/>
    </dgm:pt>
    <dgm:pt modelId="{F8A29C37-6B7A-441E-BDEE-2B178BD88787}" type="pres">
      <dgm:prSet presAssocID="{442BDB1B-8F6F-4119-B0D5-086EBE2C331D}" presName="parTxMid" presStyleLbl="revTx" presStyleIdx="1" presStyleCnt="2"/>
      <dgm:spPr/>
    </dgm:pt>
    <dgm:pt modelId="{EF7ACE6F-2054-42AA-80E5-BD702EF62601}" type="pres">
      <dgm:prSet presAssocID="{442BDB1B-8F6F-4119-B0D5-086EBE2C331D}" presName="spMid" presStyleCnt="0"/>
      <dgm:spPr/>
    </dgm:pt>
    <dgm:pt modelId="{9517D123-A8E3-41C4-A8B5-940FEEA2FA55}" type="pres">
      <dgm:prSet presAssocID="{0817238A-D957-4FA8-A9F6-02BFCD3434C9}" presName="chevronComposite1" presStyleCnt="0"/>
      <dgm:spPr/>
    </dgm:pt>
    <dgm:pt modelId="{75E24579-7DF3-4D8C-99F0-30C706D798EB}" type="pres">
      <dgm:prSet presAssocID="{0817238A-D957-4FA8-A9F6-02BFCD3434C9}" presName="chevron1" presStyleLbl="sibTrans2D1" presStyleIdx="1" presStyleCnt="2"/>
      <dgm:spPr/>
    </dgm:pt>
    <dgm:pt modelId="{79956C7B-95AF-46A4-AAF5-EBA2729C556E}" type="pres">
      <dgm:prSet presAssocID="{0817238A-D957-4FA8-A9F6-02BFCD3434C9}" presName="spChevron1" presStyleCnt="0"/>
      <dgm:spPr/>
    </dgm:pt>
    <dgm:pt modelId="{22526527-E0B5-4D2C-B410-6A6999B7F4A6}" type="pres">
      <dgm:prSet presAssocID="{E914AE1D-2B8C-49F2-9D3C-433C0EF06F38}" presName="last" presStyleCnt="0"/>
      <dgm:spPr/>
    </dgm:pt>
    <dgm:pt modelId="{90BCEFCB-ECC6-4B74-8A1F-4BFA05E1D08D}" type="pres">
      <dgm:prSet presAssocID="{E914AE1D-2B8C-49F2-9D3C-433C0EF06F38}" presName="circleTx" presStyleLbl="node1" presStyleIdx="18" presStyleCnt="19"/>
      <dgm:spPr/>
    </dgm:pt>
    <dgm:pt modelId="{6D26E0A6-4F87-4B6B-9F3F-E18AF4D3BE9F}" type="pres">
      <dgm:prSet presAssocID="{E914AE1D-2B8C-49F2-9D3C-433C0EF06F38}" presName="spN" presStyleCnt="0"/>
      <dgm:spPr/>
    </dgm:pt>
  </dgm:ptLst>
  <dgm:cxnLst>
    <dgm:cxn modelId="{35F5BA32-BD16-4901-81D1-929CBB73DE9F}" type="presOf" srcId="{E914AE1D-2B8C-49F2-9D3C-433C0EF06F38}" destId="{90BCEFCB-ECC6-4B74-8A1F-4BFA05E1D08D}" srcOrd="0" destOrd="0" presId="urn:microsoft.com/office/officeart/2009/3/layout/RandomtoResultProcess"/>
    <dgm:cxn modelId="{C2214344-1ABD-412E-BA5D-C1BDE6AD6EF6}" type="presOf" srcId="{4C9BEA3F-38C8-4D0B-B83B-2F0829255DA3}" destId="{439BFEB5-208F-4FEC-BABC-68503F2588E4}" srcOrd="0" destOrd="0" presId="urn:microsoft.com/office/officeart/2009/3/layout/RandomtoResultProcess"/>
    <dgm:cxn modelId="{8B6D8047-07AF-4DB5-ACE3-11890AA5C9A0}" type="presOf" srcId="{24A06F14-B4B9-4ED4-BAE7-E8DAF9C16C69}" destId="{E367D088-1956-4EBF-8DD8-9B2EFC64C313}" srcOrd="0" destOrd="0" presId="urn:microsoft.com/office/officeart/2009/3/layout/RandomtoResultProcess"/>
    <dgm:cxn modelId="{0D2AA3A2-5CCA-42A8-95B2-CF32D81101D4}" type="presOf" srcId="{442BDB1B-8F6F-4119-B0D5-086EBE2C331D}" destId="{F8A29C37-6B7A-441E-BDEE-2B178BD88787}" srcOrd="0" destOrd="0" presId="urn:microsoft.com/office/officeart/2009/3/layout/RandomtoResultProcess"/>
    <dgm:cxn modelId="{71CAAAC2-8CA1-4A06-BACE-DD818C3E071A}" srcId="{4C9BEA3F-38C8-4D0B-B83B-2F0829255DA3}" destId="{24A06F14-B4B9-4ED4-BAE7-E8DAF9C16C69}" srcOrd="0" destOrd="0" parTransId="{7EFD588A-8A2C-4121-94D3-9186AA85D31E}" sibTransId="{22605121-2236-4AA7-A353-4C6DCFCB6256}"/>
    <dgm:cxn modelId="{6CF10BD1-7BE6-471F-B3E0-92A027A127F3}" srcId="{4C9BEA3F-38C8-4D0B-B83B-2F0829255DA3}" destId="{E914AE1D-2B8C-49F2-9D3C-433C0EF06F38}" srcOrd="2" destOrd="0" parTransId="{E6E4E6D9-E466-4C9D-9320-4FB5CB60FC7E}" sibTransId="{845EBAEB-0DD2-4188-B78C-FCDF1D34536E}"/>
    <dgm:cxn modelId="{7D3287EC-681D-4627-ACDF-AD8AC1424DA7}" srcId="{4C9BEA3F-38C8-4D0B-B83B-2F0829255DA3}" destId="{442BDB1B-8F6F-4119-B0D5-086EBE2C331D}" srcOrd="1" destOrd="0" parTransId="{93B4070F-B162-4063-ABC5-A7A1354F17FB}" sibTransId="{0817238A-D957-4FA8-A9F6-02BFCD3434C9}"/>
    <dgm:cxn modelId="{342A9F93-2526-4207-9CB1-16A514A599E7}" type="presParOf" srcId="{439BFEB5-208F-4FEC-BABC-68503F2588E4}" destId="{7AA3960E-FCDA-4CA7-8B21-6A1F24FB4CE0}" srcOrd="0" destOrd="0" presId="urn:microsoft.com/office/officeart/2009/3/layout/RandomtoResultProcess"/>
    <dgm:cxn modelId="{FE87EE76-B376-439A-BEAF-9DAE1BDC5013}" type="presParOf" srcId="{7AA3960E-FCDA-4CA7-8B21-6A1F24FB4CE0}" destId="{E367D088-1956-4EBF-8DD8-9B2EFC64C313}" srcOrd="0" destOrd="0" presId="urn:microsoft.com/office/officeart/2009/3/layout/RandomtoResultProcess"/>
    <dgm:cxn modelId="{4CE0C877-44D6-4175-836E-16074FD95BA1}" type="presParOf" srcId="{7AA3960E-FCDA-4CA7-8B21-6A1F24FB4CE0}" destId="{EB3F6F59-D97D-4D52-8B5B-CC016ED50A30}" srcOrd="1" destOrd="0" presId="urn:microsoft.com/office/officeart/2009/3/layout/RandomtoResultProcess"/>
    <dgm:cxn modelId="{85DDAA9C-8914-4EE2-9848-D5B88D3D9885}" type="presParOf" srcId="{7AA3960E-FCDA-4CA7-8B21-6A1F24FB4CE0}" destId="{18C6152B-DFBF-4BC2-B606-024D5A69131C}" srcOrd="2" destOrd="0" presId="urn:microsoft.com/office/officeart/2009/3/layout/RandomtoResultProcess"/>
    <dgm:cxn modelId="{35513B48-3EED-4C52-8F02-25AB81EA38B3}" type="presParOf" srcId="{7AA3960E-FCDA-4CA7-8B21-6A1F24FB4CE0}" destId="{EF895BDE-B429-4465-9B74-3F135517E23E}" srcOrd="3" destOrd="0" presId="urn:microsoft.com/office/officeart/2009/3/layout/RandomtoResultProcess"/>
    <dgm:cxn modelId="{0194ABB3-8193-405B-9FA3-5C53DEC7CD90}" type="presParOf" srcId="{7AA3960E-FCDA-4CA7-8B21-6A1F24FB4CE0}" destId="{41287780-388C-47EC-A753-ED737D1FC675}" srcOrd="4" destOrd="0" presId="urn:microsoft.com/office/officeart/2009/3/layout/RandomtoResultProcess"/>
    <dgm:cxn modelId="{3C3AFF4A-0723-4663-B231-DF7F4F76EA60}" type="presParOf" srcId="{7AA3960E-FCDA-4CA7-8B21-6A1F24FB4CE0}" destId="{B1FB216C-9E2A-4D73-B0E6-9A921CFC6597}" srcOrd="5" destOrd="0" presId="urn:microsoft.com/office/officeart/2009/3/layout/RandomtoResultProcess"/>
    <dgm:cxn modelId="{1481C3F5-798D-4A0C-A6BC-27AC6A7323C6}" type="presParOf" srcId="{7AA3960E-FCDA-4CA7-8B21-6A1F24FB4CE0}" destId="{E311081C-2728-4E6F-BA25-2A808FD28437}" srcOrd="6" destOrd="0" presId="urn:microsoft.com/office/officeart/2009/3/layout/RandomtoResultProcess"/>
    <dgm:cxn modelId="{C970D112-EFAF-4B48-AE25-CD9D20EAE0AF}" type="presParOf" srcId="{7AA3960E-FCDA-4CA7-8B21-6A1F24FB4CE0}" destId="{E70D34A4-32BB-480A-AA4B-540DF23B98FE}" srcOrd="7" destOrd="0" presId="urn:microsoft.com/office/officeart/2009/3/layout/RandomtoResultProcess"/>
    <dgm:cxn modelId="{730E1AFE-7240-4CBD-8E4E-337BCDE274F0}" type="presParOf" srcId="{7AA3960E-FCDA-4CA7-8B21-6A1F24FB4CE0}" destId="{66E47000-0ED2-403D-8304-ED82D2B813DA}" srcOrd="8" destOrd="0" presId="urn:microsoft.com/office/officeart/2009/3/layout/RandomtoResultProcess"/>
    <dgm:cxn modelId="{35762942-2D20-4C63-AAD3-599AD679D2D7}" type="presParOf" srcId="{7AA3960E-FCDA-4CA7-8B21-6A1F24FB4CE0}" destId="{9CC259FA-682E-48C9-84A1-E8AD857384A4}" srcOrd="9" destOrd="0" presId="urn:microsoft.com/office/officeart/2009/3/layout/RandomtoResultProcess"/>
    <dgm:cxn modelId="{954B7CCB-F3D5-4575-BD91-9B84CCEBCC6F}" type="presParOf" srcId="{7AA3960E-FCDA-4CA7-8B21-6A1F24FB4CE0}" destId="{5ED48BB9-69CA-49BD-96EE-C8409CAB61B0}" srcOrd="10" destOrd="0" presId="urn:microsoft.com/office/officeart/2009/3/layout/RandomtoResultProcess"/>
    <dgm:cxn modelId="{B3B1BD12-245A-412C-B4C2-E4A1D79AF290}" type="presParOf" srcId="{7AA3960E-FCDA-4CA7-8B21-6A1F24FB4CE0}" destId="{30ED6107-6B2F-4AAB-B722-1AF0B8EE3CFB}" srcOrd="11" destOrd="0" presId="urn:microsoft.com/office/officeart/2009/3/layout/RandomtoResultProcess"/>
    <dgm:cxn modelId="{D46CEE3D-0162-4CEE-AC0A-49FD2BFE3FA8}" type="presParOf" srcId="{7AA3960E-FCDA-4CA7-8B21-6A1F24FB4CE0}" destId="{200E2D12-9175-49D6-814C-B3468996BCEF}" srcOrd="12" destOrd="0" presId="urn:microsoft.com/office/officeart/2009/3/layout/RandomtoResultProcess"/>
    <dgm:cxn modelId="{26423C01-363B-44CC-BB22-AECCB1A3255A}" type="presParOf" srcId="{7AA3960E-FCDA-4CA7-8B21-6A1F24FB4CE0}" destId="{F96B2DD6-253C-44C6-AD21-EB7D051B5B52}" srcOrd="13" destOrd="0" presId="urn:microsoft.com/office/officeart/2009/3/layout/RandomtoResultProcess"/>
    <dgm:cxn modelId="{0D6FDEC4-1D07-4A43-B10A-184D9ABBD1EB}" type="presParOf" srcId="{7AA3960E-FCDA-4CA7-8B21-6A1F24FB4CE0}" destId="{00F32CD6-3CA4-4F30-A394-AE93D869DB05}" srcOrd="14" destOrd="0" presId="urn:microsoft.com/office/officeart/2009/3/layout/RandomtoResultProcess"/>
    <dgm:cxn modelId="{CF6F8981-A3DE-4BE9-BEE1-618333553279}" type="presParOf" srcId="{7AA3960E-FCDA-4CA7-8B21-6A1F24FB4CE0}" destId="{11BDADB5-662F-4297-8C60-705F1A6739FB}" srcOrd="15" destOrd="0" presId="urn:microsoft.com/office/officeart/2009/3/layout/RandomtoResultProcess"/>
    <dgm:cxn modelId="{EA277E2E-9424-478D-B3D1-94D249FD505F}" type="presParOf" srcId="{7AA3960E-FCDA-4CA7-8B21-6A1F24FB4CE0}" destId="{E92A9B77-0702-4FB6-A038-31950A9E5728}" srcOrd="16" destOrd="0" presId="urn:microsoft.com/office/officeart/2009/3/layout/RandomtoResultProcess"/>
    <dgm:cxn modelId="{FBF775DE-B30E-4B4D-9D2E-C123352CCA64}" type="presParOf" srcId="{7AA3960E-FCDA-4CA7-8B21-6A1F24FB4CE0}" destId="{1954ACDB-AB0D-4BFD-A6BD-89848E9E60B3}" srcOrd="17" destOrd="0" presId="urn:microsoft.com/office/officeart/2009/3/layout/RandomtoResultProcess"/>
    <dgm:cxn modelId="{8D94629D-EAE3-49E5-9B06-4A788009C62B}" type="presParOf" srcId="{7AA3960E-FCDA-4CA7-8B21-6A1F24FB4CE0}" destId="{5ABCA8C7-DC7A-495F-87E5-313BBB1796BE}" srcOrd="18" destOrd="0" presId="urn:microsoft.com/office/officeart/2009/3/layout/RandomtoResultProcess"/>
    <dgm:cxn modelId="{6BED11C0-364A-4B6A-BA89-37562AB836A0}" type="presParOf" srcId="{439BFEB5-208F-4FEC-BABC-68503F2588E4}" destId="{473BEE67-DAE6-49CB-A763-250AFC1A29E4}" srcOrd="1" destOrd="0" presId="urn:microsoft.com/office/officeart/2009/3/layout/RandomtoResultProcess"/>
    <dgm:cxn modelId="{C2071BD0-C3A3-4F77-8652-B8A8F40ABCF6}" type="presParOf" srcId="{473BEE67-DAE6-49CB-A763-250AFC1A29E4}" destId="{748DE04B-6B07-4572-9EDD-3B473139BAF5}" srcOrd="0" destOrd="0" presId="urn:microsoft.com/office/officeart/2009/3/layout/RandomtoResultProcess"/>
    <dgm:cxn modelId="{0D5B4AB3-C8EB-4ECF-857A-4F4A084F0C39}" type="presParOf" srcId="{473BEE67-DAE6-49CB-A763-250AFC1A29E4}" destId="{6F18D5D6-9B80-42FC-A75E-F9366B3106E3}" srcOrd="1" destOrd="0" presId="urn:microsoft.com/office/officeart/2009/3/layout/RandomtoResultProcess"/>
    <dgm:cxn modelId="{3E9B6087-88F9-47F7-BDF3-DB673D16E622}" type="presParOf" srcId="{439BFEB5-208F-4FEC-BABC-68503F2588E4}" destId="{8A9CBE0C-6973-434C-A1E0-2EE2E3ADC636}" srcOrd="2" destOrd="0" presId="urn:microsoft.com/office/officeart/2009/3/layout/RandomtoResultProcess"/>
    <dgm:cxn modelId="{5D8E1D94-8DC1-489D-8531-F4B6023E53EC}" type="presParOf" srcId="{8A9CBE0C-6973-434C-A1E0-2EE2E3ADC636}" destId="{F8A29C37-6B7A-441E-BDEE-2B178BD88787}" srcOrd="0" destOrd="0" presId="urn:microsoft.com/office/officeart/2009/3/layout/RandomtoResultProcess"/>
    <dgm:cxn modelId="{370EA837-41F5-47C3-BD97-08D43579C0F8}" type="presParOf" srcId="{8A9CBE0C-6973-434C-A1E0-2EE2E3ADC636}" destId="{EF7ACE6F-2054-42AA-80E5-BD702EF62601}" srcOrd="1" destOrd="0" presId="urn:microsoft.com/office/officeart/2009/3/layout/RandomtoResultProcess"/>
    <dgm:cxn modelId="{1CB03DED-6C82-4B57-AA53-A555D82F1772}" type="presParOf" srcId="{439BFEB5-208F-4FEC-BABC-68503F2588E4}" destId="{9517D123-A8E3-41C4-A8B5-940FEEA2FA55}" srcOrd="3" destOrd="0" presId="urn:microsoft.com/office/officeart/2009/3/layout/RandomtoResultProcess"/>
    <dgm:cxn modelId="{D75CF559-0FCB-4115-A5E4-CAEBD1B9C745}" type="presParOf" srcId="{9517D123-A8E3-41C4-A8B5-940FEEA2FA55}" destId="{75E24579-7DF3-4D8C-99F0-30C706D798EB}" srcOrd="0" destOrd="0" presId="urn:microsoft.com/office/officeart/2009/3/layout/RandomtoResultProcess"/>
    <dgm:cxn modelId="{FACF8740-0070-4BC2-8CB4-C65F94FC4608}" type="presParOf" srcId="{9517D123-A8E3-41C4-A8B5-940FEEA2FA55}" destId="{79956C7B-95AF-46A4-AAF5-EBA2729C556E}" srcOrd="1" destOrd="0" presId="urn:microsoft.com/office/officeart/2009/3/layout/RandomtoResultProcess"/>
    <dgm:cxn modelId="{C9674CD0-CC71-4A60-8858-72313E408578}" type="presParOf" srcId="{439BFEB5-208F-4FEC-BABC-68503F2588E4}" destId="{22526527-E0B5-4D2C-B410-6A6999B7F4A6}" srcOrd="4" destOrd="0" presId="urn:microsoft.com/office/officeart/2009/3/layout/RandomtoResultProcess"/>
    <dgm:cxn modelId="{4DA79E41-18AE-48F4-93AB-0FBD9831BFD8}" type="presParOf" srcId="{22526527-E0B5-4D2C-B410-6A6999B7F4A6}" destId="{90BCEFCB-ECC6-4B74-8A1F-4BFA05E1D08D}" srcOrd="0" destOrd="0" presId="urn:microsoft.com/office/officeart/2009/3/layout/RandomtoResultProcess"/>
    <dgm:cxn modelId="{5D49C632-B1CB-4FDA-B367-62384F91C553}" type="presParOf" srcId="{22526527-E0B5-4D2C-B410-6A6999B7F4A6}" destId="{6D26E0A6-4F87-4B6B-9F3F-E18AF4D3BE9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9BEA3F-38C8-4D0B-B83B-2F0829255DA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24A06F14-B4B9-4ED4-BAE7-E8DAF9C16C69}">
      <dgm:prSet phldrT="[Text]"/>
      <dgm:spPr/>
      <dgm:t>
        <a:bodyPr/>
        <a:lstStyle/>
        <a:p>
          <a:r>
            <a:rPr lang="de-DE"/>
            <a:t>Bedarfsprognose</a:t>
          </a:r>
        </a:p>
      </dgm:t>
    </dgm:pt>
    <dgm:pt modelId="{7EFD588A-8A2C-4121-94D3-9186AA85D31E}" type="parTrans" cxnId="{71CAAAC2-8CA1-4A06-BACE-DD818C3E071A}">
      <dgm:prSet/>
      <dgm:spPr/>
      <dgm:t>
        <a:bodyPr/>
        <a:lstStyle/>
        <a:p>
          <a:endParaRPr lang="de-DE"/>
        </a:p>
      </dgm:t>
    </dgm:pt>
    <dgm:pt modelId="{22605121-2236-4AA7-A353-4C6DCFCB6256}" type="sibTrans" cxnId="{71CAAAC2-8CA1-4A06-BACE-DD818C3E071A}">
      <dgm:prSet/>
      <dgm:spPr/>
      <dgm:t>
        <a:bodyPr/>
        <a:lstStyle/>
        <a:p>
          <a:endParaRPr lang="de-DE"/>
        </a:p>
      </dgm:t>
    </dgm:pt>
    <dgm:pt modelId="{9904FD9C-DA9C-432C-8FFB-5A059318507C}">
      <dgm:prSet phldrT="[Text]"/>
      <dgm:spPr/>
      <dgm:t>
        <a:bodyPr/>
        <a:lstStyle/>
        <a:p>
          <a:r>
            <a:rPr lang="de-DE"/>
            <a:t>Demographische Entwicklung</a:t>
          </a:r>
          <a:endParaRPr lang="de-DE" dirty="0"/>
        </a:p>
      </dgm:t>
    </dgm:pt>
    <dgm:pt modelId="{44CF5DC4-A6BB-44E1-82FE-2EE0B8E0DAD7}" type="parTrans" cxnId="{10179A23-BED3-419A-8C48-26A0B5FE5FD2}">
      <dgm:prSet/>
      <dgm:spPr/>
      <dgm:t>
        <a:bodyPr/>
        <a:lstStyle/>
        <a:p>
          <a:endParaRPr lang="de-DE"/>
        </a:p>
      </dgm:t>
    </dgm:pt>
    <dgm:pt modelId="{52AC477B-8430-4425-A169-F159A6C65351}" type="sibTrans" cxnId="{10179A23-BED3-419A-8C48-26A0B5FE5FD2}">
      <dgm:prSet/>
      <dgm:spPr/>
      <dgm:t>
        <a:bodyPr/>
        <a:lstStyle/>
        <a:p>
          <a:endParaRPr lang="de-DE"/>
        </a:p>
      </dgm:t>
    </dgm:pt>
    <dgm:pt modelId="{0C16CF6D-218B-44E3-AEF5-938512FBC53D}">
      <dgm:prSet phldrT="[Text]"/>
      <dgm:spPr/>
      <dgm:t>
        <a:bodyPr/>
        <a:lstStyle/>
        <a:p>
          <a:r>
            <a:rPr lang="de-DE"/>
            <a:t>Klimawandel</a:t>
          </a:r>
        </a:p>
      </dgm:t>
    </dgm:pt>
    <dgm:pt modelId="{F184091B-4FE9-480D-9A8F-424C6502CECE}" type="parTrans" cxnId="{5767F53E-8B19-410C-98B7-69B0920AAA97}">
      <dgm:prSet/>
      <dgm:spPr/>
      <dgm:t>
        <a:bodyPr/>
        <a:lstStyle/>
        <a:p>
          <a:endParaRPr lang="de-DE"/>
        </a:p>
      </dgm:t>
    </dgm:pt>
    <dgm:pt modelId="{53B40D53-9838-4B5C-8794-73422F1CB345}" type="sibTrans" cxnId="{5767F53E-8B19-410C-98B7-69B0920AAA97}">
      <dgm:prSet/>
      <dgm:spPr/>
      <dgm:t>
        <a:bodyPr/>
        <a:lstStyle/>
        <a:p>
          <a:endParaRPr lang="de-DE"/>
        </a:p>
      </dgm:t>
    </dgm:pt>
    <dgm:pt modelId="{877AE5A8-56FC-4BB9-8AB8-EC5B135185FF}">
      <dgm:prSet phldrT="[Text]"/>
      <dgm:spPr/>
      <dgm:t>
        <a:bodyPr/>
        <a:lstStyle/>
        <a:p>
          <a:r>
            <a:rPr lang="de-DE" dirty="0"/>
            <a:t>Lokale </a:t>
          </a:r>
          <a:r>
            <a:rPr lang="de-DE"/>
            <a:t>Faktoren (Erschliessungsgebiete, </a:t>
          </a:r>
          <a:r>
            <a:rPr lang="de-DE" dirty="0"/>
            <a:t>etc.</a:t>
          </a:r>
        </a:p>
      </dgm:t>
    </dgm:pt>
    <dgm:pt modelId="{B5FC0905-07EA-45B2-8624-9D810F8DA293}" type="parTrans" cxnId="{6FCDF26C-CF0D-460B-8EEA-C09C48A3E9DD}">
      <dgm:prSet/>
      <dgm:spPr/>
      <dgm:t>
        <a:bodyPr/>
        <a:lstStyle/>
        <a:p>
          <a:endParaRPr lang="de-DE"/>
        </a:p>
      </dgm:t>
    </dgm:pt>
    <dgm:pt modelId="{96DB0AF2-0FCF-47F9-9C7F-49134FEA5A80}" type="sibTrans" cxnId="{6FCDF26C-CF0D-460B-8EEA-C09C48A3E9DD}">
      <dgm:prSet/>
      <dgm:spPr/>
      <dgm:t>
        <a:bodyPr/>
        <a:lstStyle/>
        <a:p>
          <a:endParaRPr lang="de-DE"/>
        </a:p>
      </dgm:t>
    </dgm:pt>
    <dgm:pt modelId="{442BDB1B-8F6F-4119-B0D5-086EBE2C331D}">
      <dgm:prSet phldrT="[Text]"/>
      <dgm:spPr/>
      <dgm:t>
        <a:bodyPr/>
        <a:lstStyle/>
        <a:p>
          <a:r>
            <a:rPr lang="de-DE"/>
            <a:t>Technologie- und Marktentwicklungen</a:t>
          </a:r>
        </a:p>
      </dgm:t>
    </dgm:pt>
    <dgm:pt modelId="{93B4070F-B162-4063-ABC5-A7A1354F17FB}" type="parTrans" cxnId="{7D3287EC-681D-4627-ACDF-AD8AC1424DA7}">
      <dgm:prSet/>
      <dgm:spPr/>
      <dgm:t>
        <a:bodyPr/>
        <a:lstStyle/>
        <a:p>
          <a:endParaRPr lang="de-DE"/>
        </a:p>
      </dgm:t>
    </dgm:pt>
    <dgm:pt modelId="{0817238A-D957-4FA8-A9F6-02BFCD3434C9}" type="sibTrans" cxnId="{7D3287EC-681D-4627-ACDF-AD8AC1424DA7}">
      <dgm:prSet/>
      <dgm:spPr/>
      <dgm:t>
        <a:bodyPr/>
        <a:lstStyle/>
        <a:p>
          <a:endParaRPr lang="de-DE"/>
        </a:p>
      </dgm:t>
    </dgm:pt>
    <dgm:pt modelId="{8D4A140E-086C-4006-AEB3-38E9EE89881B}">
      <dgm:prSet phldrT="[Text]"/>
      <dgm:spPr/>
      <dgm:t>
        <a:bodyPr/>
        <a:lstStyle/>
        <a:p>
          <a:r>
            <a:rPr lang="de-DE"/>
            <a:t>Landwirtschaft</a:t>
          </a:r>
        </a:p>
      </dgm:t>
    </dgm:pt>
    <dgm:pt modelId="{9D12FC2F-A6EC-4659-9E16-B07AC992C457}" type="parTrans" cxnId="{66D066FA-D4FA-4E64-B0DF-F9317C803C42}">
      <dgm:prSet/>
      <dgm:spPr/>
      <dgm:t>
        <a:bodyPr/>
        <a:lstStyle/>
        <a:p>
          <a:endParaRPr lang="de-DE"/>
        </a:p>
      </dgm:t>
    </dgm:pt>
    <dgm:pt modelId="{C309D3BD-87CB-4F5F-BE11-DE38A35BFC81}" type="sibTrans" cxnId="{66D066FA-D4FA-4E64-B0DF-F9317C803C42}">
      <dgm:prSet/>
      <dgm:spPr/>
      <dgm:t>
        <a:bodyPr/>
        <a:lstStyle/>
        <a:p>
          <a:endParaRPr lang="de-DE"/>
        </a:p>
      </dgm:t>
    </dgm:pt>
    <dgm:pt modelId="{8D02665B-40DB-46BA-890F-F007B8CAEEC2}" type="pres">
      <dgm:prSet presAssocID="{4C9BEA3F-38C8-4D0B-B83B-2F0829255DA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2441E2B-9126-4BBE-AB4D-9FABF3ACAFB5}" type="pres">
      <dgm:prSet presAssocID="{24A06F14-B4B9-4ED4-BAE7-E8DAF9C16C69}" presName="centerShape" presStyleLbl="node0" presStyleIdx="0" presStyleCnt="1"/>
      <dgm:spPr/>
    </dgm:pt>
    <dgm:pt modelId="{EB4F9F82-19BF-4C8A-AA2D-188A8533FC02}" type="pres">
      <dgm:prSet presAssocID="{44CF5DC4-A6BB-44E1-82FE-2EE0B8E0DAD7}" presName="parTrans" presStyleLbl="bgSibTrans2D1" presStyleIdx="0" presStyleCnt="5"/>
      <dgm:spPr/>
    </dgm:pt>
    <dgm:pt modelId="{46D42CFE-F552-41D2-AD58-3D4D0D935F7E}" type="pres">
      <dgm:prSet presAssocID="{9904FD9C-DA9C-432C-8FFB-5A059318507C}" presName="node" presStyleLbl="node1" presStyleIdx="0" presStyleCnt="5">
        <dgm:presLayoutVars>
          <dgm:bulletEnabled val="1"/>
        </dgm:presLayoutVars>
      </dgm:prSet>
      <dgm:spPr/>
    </dgm:pt>
    <dgm:pt modelId="{81577E49-8DB5-4B58-AC2D-02A0F5E3F9AF}" type="pres">
      <dgm:prSet presAssocID="{F184091B-4FE9-480D-9A8F-424C6502CECE}" presName="parTrans" presStyleLbl="bgSibTrans2D1" presStyleIdx="1" presStyleCnt="5"/>
      <dgm:spPr/>
    </dgm:pt>
    <dgm:pt modelId="{F13845C3-BB4D-4408-9FEF-36C8C1F5BDB8}" type="pres">
      <dgm:prSet presAssocID="{0C16CF6D-218B-44E3-AEF5-938512FBC53D}" presName="node" presStyleLbl="node1" presStyleIdx="1" presStyleCnt="5">
        <dgm:presLayoutVars>
          <dgm:bulletEnabled val="1"/>
        </dgm:presLayoutVars>
      </dgm:prSet>
      <dgm:spPr/>
    </dgm:pt>
    <dgm:pt modelId="{F2AA9E77-84B4-47E9-A2A0-E063F11E2AE7}" type="pres">
      <dgm:prSet presAssocID="{B5FC0905-07EA-45B2-8624-9D810F8DA293}" presName="parTrans" presStyleLbl="bgSibTrans2D1" presStyleIdx="2" presStyleCnt="5"/>
      <dgm:spPr/>
    </dgm:pt>
    <dgm:pt modelId="{6AFBD6ED-45D7-4082-81CA-ED32E7DD09CC}" type="pres">
      <dgm:prSet presAssocID="{877AE5A8-56FC-4BB9-8AB8-EC5B135185FF}" presName="node" presStyleLbl="node1" presStyleIdx="2" presStyleCnt="5">
        <dgm:presLayoutVars>
          <dgm:bulletEnabled val="1"/>
        </dgm:presLayoutVars>
      </dgm:prSet>
      <dgm:spPr/>
    </dgm:pt>
    <dgm:pt modelId="{6E724C5C-3A33-4EBF-9A53-189DB2CD954A}" type="pres">
      <dgm:prSet presAssocID="{93B4070F-B162-4063-ABC5-A7A1354F17FB}" presName="parTrans" presStyleLbl="bgSibTrans2D1" presStyleIdx="3" presStyleCnt="5"/>
      <dgm:spPr/>
    </dgm:pt>
    <dgm:pt modelId="{F4ACD3D5-6F03-48D7-94DA-3C5C7BC42F63}" type="pres">
      <dgm:prSet presAssocID="{442BDB1B-8F6F-4119-B0D5-086EBE2C331D}" presName="node" presStyleLbl="node1" presStyleIdx="3" presStyleCnt="5">
        <dgm:presLayoutVars>
          <dgm:bulletEnabled val="1"/>
        </dgm:presLayoutVars>
      </dgm:prSet>
      <dgm:spPr/>
    </dgm:pt>
    <dgm:pt modelId="{30D2EA5D-C3A4-4FC3-95B8-228831C38CFC}" type="pres">
      <dgm:prSet presAssocID="{9D12FC2F-A6EC-4659-9E16-B07AC992C457}" presName="parTrans" presStyleLbl="bgSibTrans2D1" presStyleIdx="4" presStyleCnt="5"/>
      <dgm:spPr/>
    </dgm:pt>
    <dgm:pt modelId="{163445BC-A274-4E46-83C7-81387F891C7C}" type="pres">
      <dgm:prSet presAssocID="{8D4A140E-086C-4006-AEB3-38E9EE89881B}" presName="node" presStyleLbl="node1" presStyleIdx="4" presStyleCnt="5">
        <dgm:presLayoutVars>
          <dgm:bulletEnabled val="1"/>
        </dgm:presLayoutVars>
      </dgm:prSet>
      <dgm:spPr/>
    </dgm:pt>
  </dgm:ptLst>
  <dgm:cxnLst>
    <dgm:cxn modelId="{10179A23-BED3-419A-8C48-26A0B5FE5FD2}" srcId="{24A06F14-B4B9-4ED4-BAE7-E8DAF9C16C69}" destId="{9904FD9C-DA9C-432C-8FFB-5A059318507C}" srcOrd="0" destOrd="0" parTransId="{44CF5DC4-A6BB-44E1-82FE-2EE0B8E0DAD7}" sibTransId="{52AC477B-8430-4425-A169-F159A6C65351}"/>
    <dgm:cxn modelId="{5767F53E-8B19-410C-98B7-69B0920AAA97}" srcId="{24A06F14-B4B9-4ED4-BAE7-E8DAF9C16C69}" destId="{0C16CF6D-218B-44E3-AEF5-938512FBC53D}" srcOrd="1" destOrd="0" parTransId="{F184091B-4FE9-480D-9A8F-424C6502CECE}" sibTransId="{53B40D53-9838-4B5C-8794-73422F1CB345}"/>
    <dgm:cxn modelId="{42797141-D24A-4B1A-A83B-665F41B2DBCD}" type="presOf" srcId="{442BDB1B-8F6F-4119-B0D5-086EBE2C331D}" destId="{F4ACD3D5-6F03-48D7-94DA-3C5C7BC42F63}" srcOrd="0" destOrd="0" presId="urn:microsoft.com/office/officeart/2005/8/layout/radial4"/>
    <dgm:cxn modelId="{6FCDF26C-CF0D-460B-8EEA-C09C48A3E9DD}" srcId="{24A06F14-B4B9-4ED4-BAE7-E8DAF9C16C69}" destId="{877AE5A8-56FC-4BB9-8AB8-EC5B135185FF}" srcOrd="2" destOrd="0" parTransId="{B5FC0905-07EA-45B2-8624-9D810F8DA293}" sibTransId="{96DB0AF2-0FCF-47F9-9C7F-49134FEA5A80}"/>
    <dgm:cxn modelId="{19A4044E-D127-4512-B7B0-DA4CD4A14AC2}" type="presOf" srcId="{93B4070F-B162-4063-ABC5-A7A1354F17FB}" destId="{6E724C5C-3A33-4EBF-9A53-189DB2CD954A}" srcOrd="0" destOrd="0" presId="urn:microsoft.com/office/officeart/2005/8/layout/radial4"/>
    <dgm:cxn modelId="{B71EF756-2783-4D44-AEF0-E37A90480D4A}" type="presOf" srcId="{8D4A140E-086C-4006-AEB3-38E9EE89881B}" destId="{163445BC-A274-4E46-83C7-81387F891C7C}" srcOrd="0" destOrd="0" presId="urn:microsoft.com/office/officeart/2005/8/layout/radial4"/>
    <dgm:cxn modelId="{B519008F-088D-478E-9FC4-4E076875B4C5}" type="presOf" srcId="{24A06F14-B4B9-4ED4-BAE7-E8DAF9C16C69}" destId="{92441E2B-9126-4BBE-AB4D-9FABF3ACAFB5}" srcOrd="0" destOrd="0" presId="urn:microsoft.com/office/officeart/2005/8/layout/radial4"/>
    <dgm:cxn modelId="{8F363C99-1E86-45AE-BE08-AD9179378B37}" type="presOf" srcId="{44CF5DC4-A6BB-44E1-82FE-2EE0B8E0DAD7}" destId="{EB4F9F82-19BF-4C8A-AA2D-188A8533FC02}" srcOrd="0" destOrd="0" presId="urn:microsoft.com/office/officeart/2005/8/layout/radial4"/>
    <dgm:cxn modelId="{366E94B8-C501-4EF5-A0AD-05140A76D17C}" type="presOf" srcId="{9D12FC2F-A6EC-4659-9E16-B07AC992C457}" destId="{30D2EA5D-C3A4-4FC3-95B8-228831C38CFC}" srcOrd="0" destOrd="0" presId="urn:microsoft.com/office/officeart/2005/8/layout/radial4"/>
    <dgm:cxn modelId="{48B8CBB9-9E9F-4BAD-9A4C-70079CAD50AA}" type="presOf" srcId="{F184091B-4FE9-480D-9A8F-424C6502CECE}" destId="{81577E49-8DB5-4B58-AC2D-02A0F5E3F9AF}" srcOrd="0" destOrd="0" presId="urn:microsoft.com/office/officeart/2005/8/layout/radial4"/>
    <dgm:cxn modelId="{A1E02ABD-3B74-404F-96C3-4773E2465D87}" type="presOf" srcId="{B5FC0905-07EA-45B2-8624-9D810F8DA293}" destId="{F2AA9E77-84B4-47E9-A2A0-E063F11E2AE7}" srcOrd="0" destOrd="0" presId="urn:microsoft.com/office/officeart/2005/8/layout/radial4"/>
    <dgm:cxn modelId="{71CAAAC2-8CA1-4A06-BACE-DD818C3E071A}" srcId="{4C9BEA3F-38C8-4D0B-B83B-2F0829255DA3}" destId="{24A06F14-B4B9-4ED4-BAE7-E8DAF9C16C69}" srcOrd="0" destOrd="0" parTransId="{7EFD588A-8A2C-4121-94D3-9186AA85D31E}" sibTransId="{22605121-2236-4AA7-A353-4C6DCFCB6256}"/>
    <dgm:cxn modelId="{29E6D1DE-345B-4DF5-8CFD-3E0633ED0C03}" type="presOf" srcId="{0C16CF6D-218B-44E3-AEF5-938512FBC53D}" destId="{F13845C3-BB4D-4408-9FEF-36C8C1F5BDB8}" srcOrd="0" destOrd="0" presId="urn:microsoft.com/office/officeart/2005/8/layout/radial4"/>
    <dgm:cxn modelId="{BC4733E7-64EE-4981-8B3A-9BE7C76A64F0}" type="presOf" srcId="{877AE5A8-56FC-4BB9-8AB8-EC5B135185FF}" destId="{6AFBD6ED-45D7-4082-81CA-ED32E7DD09CC}" srcOrd="0" destOrd="0" presId="urn:microsoft.com/office/officeart/2005/8/layout/radial4"/>
    <dgm:cxn modelId="{8BE1AAE7-A221-4D1D-82E5-46C812F67B27}" type="presOf" srcId="{4C9BEA3F-38C8-4D0B-B83B-2F0829255DA3}" destId="{8D02665B-40DB-46BA-890F-F007B8CAEEC2}" srcOrd="0" destOrd="0" presId="urn:microsoft.com/office/officeart/2005/8/layout/radial4"/>
    <dgm:cxn modelId="{7D3287EC-681D-4627-ACDF-AD8AC1424DA7}" srcId="{24A06F14-B4B9-4ED4-BAE7-E8DAF9C16C69}" destId="{442BDB1B-8F6F-4119-B0D5-086EBE2C331D}" srcOrd="3" destOrd="0" parTransId="{93B4070F-B162-4063-ABC5-A7A1354F17FB}" sibTransId="{0817238A-D957-4FA8-A9F6-02BFCD3434C9}"/>
    <dgm:cxn modelId="{66D066FA-D4FA-4E64-B0DF-F9317C803C42}" srcId="{24A06F14-B4B9-4ED4-BAE7-E8DAF9C16C69}" destId="{8D4A140E-086C-4006-AEB3-38E9EE89881B}" srcOrd="4" destOrd="0" parTransId="{9D12FC2F-A6EC-4659-9E16-B07AC992C457}" sibTransId="{C309D3BD-87CB-4F5F-BE11-DE38A35BFC81}"/>
    <dgm:cxn modelId="{030F9EFF-9177-4E4A-B836-0BD8DF8CD2DC}" type="presOf" srcId="{9904FD9C-DA9C-432C-8FFB-5A059318507C}" destId="{46D42CFE-F552-41D2-AD58-3D4D0D935F7E}" srcOrd="0" destOrd="0" presId="urn:microsoft.com/office/officeart/2005/8/layout/radial4"/>
    <dgm:cxn modelId="{0D5CF18F-2120-43C8-95A7-00AA9B21ABB0}" type="presParOf" srcId="{8D02665B-40DB-46BA-890F-F007B8CAEEC2}" destId="{92441E2B-9126-4BBE-AB4D-9FABF3ACAFB5}" srcOrd="0" destOrd="0" presId="urn:microsoft.com/office/officeart/2005/8/layout/radial4"/>
    <dgm:cxn modelId="{BD25CE02-98C5-496C-B309-5DEC36B28EBC}" type="presParOf" srcId="{8D02665B-40DB-46BA-890F-F007B8CAEEC2}" destId="{EB4F9F82-19BF-4C8A-AA2D-188A8533FC02}" srcOrd="1" destOrd="0" presId="urn:microsoft.com/office/officeart/2005/8/layout/radial4"/>
    <dgm:cxn modelId="{B8A0F080-BDB9-42E2-A76A-3FBF39888F1F}" type="presParOf" srcId="{8D02665B-40DB-46BA-890F-F007B8CAEEC2}" destId="{46D42CFE-F552-41D2-AD58-3D4D0D935F7E}" srcOrd="2" destOrd="0" presId="urn:microsoft.com/office/officeart/2005/8/layout/radial4"/>
    <dgm:cxn modelId="{A02552A4-96DF-446A-9F95-6FADA5AEDF9E}" type="presParOf" srcId="{8D02665B-40DB-46BA-890F-F007B8CAEEC2}" destId="{81577E49-8DB5-4B58-AC2D-02A0F5E3F9AF}" srcOrd="3" destOrd="0" presId="urn:microsoft.com/office/officeart/2005/8/layout/radial4"/>
    <dgm:cxn modelId="{CEEEEABC-6AFA-431A-84C8-8CDF24A0F66E}" type="presParOf" srcId="{8D02665B-40DB-46BA-890F-F007B8CAEEC2}" destId="{F13845C3-BB4D-4408-9FEF-36C8C1F5BDB8}" srcOrd="4" destOrd="0" presId="urn:microsoft.com/office/officeart/2005/8/layout/radial4"/>
    <dgm:cxn modelId="{6CD13961-0461-49A0-BCB5-3DD4A8DC288E}" type="presParOf" srcId="{8D02665B-40DB-46BA-890F-F007B8CAEEC2}" destId="{F2AA9E77-84B4-47E9-A2A0-E063F11E2AE7}" srcOrd="5" destOrd="0" presId="urn:microsoft.com/office/officeart/2005/8/layout/radial4"/>
    <dgm:cxn modelId="{EDE67428-6BBC-4553-A5C8-DB37855EE3E8}" type="presParOf" srcId="{8D02665B-40DB-46BA-890F-F007B8CAEEC2}" destId="{6AFBD6ED-45D7-4082-81CA-ED32E7DD09CC}" srcOrd="6" destOrd="0" presId="urn:microsoft.com/office/officeart/2005/8/layout/radial4"/>
    <dgm:cxn modelId="{C4297D96-22B0-4AD3-9A75-4A05C51CA673}" type="presParOf" srcId="{8D02665B-40DB-46BA-890F-F007B8CAEEC2}" destId="{6E724C5C-3A33-4EBF-9A53-189DB2CD954A}" srcOrd="7" destOrd="0" presId="urn:microsoft.com/office/officeart/2005/8/layout/radial4"/>
    <dgm:cxn modelId="{98883FC4-45E7-436F-8A6A-A10D489CE7F9}" type="presParOf" srcId="{8D02665B-40DB-46BA-890F-F007B8CAEEC2}" destId="{F4ACD3D5-6F03-48D7-94DA-3C5C7BC42F63}" srcOrd="8" destOrd="0" presId="urn:microsoft.com/office/officeart/2005/8/layout/radial4"/>
    <dgm:cxn modelId="{4E2CB8AF-8B01-4C2B-8BA7-E9D9039CBFAC}" type="presParOf" srcId="{8D02665B-40DB-46BA-890F-F007B8CAEEC2}" destId="{30D2EA5D-C3A4-4FC3-95B8-228831C38CFC}" srcOrd="9" destOrd="0" presId="urn:microsoft.com/office/officeart/2005/8/layout/radial4"/>
    <dgm:cxn modelId="{D52624F2-4E3B-49D2-BD72-DECAF19542C7}" type="presParOf" srcId="{8D02665B-40DB-46BA-890F-F007B8CAEEC2}" destId="{163445BC-A274-4E46-83C7-81387F891C7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DB29B-BECF-4676-996C-72E4A3C8A3A7}">
      <dsp:nvSpPr>
        <dsp:cNvPr id="0" name=""/>
        <dsp:cNvSpPr/>
      </dsp:nvSpPr>
      <dsp:spPr>
        <a:xfrm rot="16200000">
          <a:off x="-1723346" y="2624464"/>
          <a:ext cx="3987764" cy="426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5960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Unternehmen</a:t>
          </a:r>
        </a:p>
      </dsp:txBody>
      <dsp:txXfrm>
        <a:off x="-1723346" y="2624464"/>
        <a:ext cx="3987764" cy="426285"/>
      </dsp:txXfrm>
    </dsp:sp>
    <dsp:sp modelId="{0DC95B43-DA05-46D2-A2B9-1B4CCFCBE319}">
      <dsp:nvSpPr>
        <dsp:cNvPr id="0" name=""/>
        <dsp:cNvSpPr/>
      </dsp:nvSpPr>
      <dsp:spPr>
        <a:xfrm>
          <a:off x="483677" y="843725"/>
          <a:ext cx="2123353" cy="398776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75960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Gründung: 1960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Kunden: &gt; 400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Mitarbeiter: 20</a:t>
          </a:r>
        </a:p>
      </dsp:txBody>
      <dsp:txXfrm>
        <a:off x="483677" y="843725"/>
        <a:ext cx="2123353" cy="3987764"/>
      </dsp:txXfrm>
    </dsp:sp>
    <dsp:sp modelId="{6B118DBD-96DE-45A4-B8CB-C0E7A32BF0A9}">
      <dsp:nvSpPr>
        <dsp:cNvPr id="0" name=""/>
        <dsp:cNvSpPr/>
      </dsp:nvSpPr>
      <dsp:spPr>
        <a:xfrm>
          <a:off x="57392" y="281028"/>
          <a:ext cx="852570" cy="85257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11A93-F9A8-4326-83A4-A13BAC341AC9}">
      <dsp:nvSpPr>
        <dsp:cNvPr id="0" name=""/>
        <dsp:cNvSpPr/>
      </dsp:nvSpPr>
      <dsp:spPr>
        <a:xfrm rot="16200000">
          <a:off x="1372933" y="2624464"/>
          <a:ext cx="3987764" cy="426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5960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Dienstleistungen</a:t>
          </a:r>
        </a:p>
      </dsp:txBody>
      <dsp:txXfrm>
        <a:off x="1372933" y="2624464"/>
        <a:ext cx="3987764" cy="426285"/>
      </dsp:txXfrm>
    </dsp:sp>
    <dsp:sp modelId="{D2C36E23-8F74-4579-A451-39B5286EFA3E}">
      <dsp:nvSpPr>
        <dsp:cNvPr id="0" name=""/>
        <dsp:cNvSpPr/>
      </dsp:nvSpPr>
      <dsp:spPr>
        <a:xfrm>
          <a:off x="3579958" y="843725"/>
          <a:ext cx="2123353" cy="3987764"/>
        </a:xfrm>
        <a:prstGeom prst="rect">
          <a:avLst/>
        </a:prstGeom>
        <a:solidFill>
          <a:schemeClr val="accent1">
            <a:shade val="80000"/>
            <a:hueOff val="259796"/>
            <a:satOff val="-11129"/>
            <a:lumOff val="153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75960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Netzplanung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Netzberechnung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Zielnetzplanung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Risikoanalyse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Energiekonzepte</a:t>
          </a:r>
        </a:p>
      </dsp:txBody>
      <dsp:txXfrm>
        <a:off x="3579958" y="843725"/>
        <a:ext cx="2123353" cy="3987764"/>
      </dsp:txXfrm>
    </dsp:sp>
    <dsp:sp modelId="{E6361C5F-992A-4812-9DC3-7E77E76CFFAE}">
      <dsp:nvSpPr>
        <dsp:cNvPr id="0" name=""/>
        <dsp:cNvSpPr/>
      </dsp:nvSpPr>
      <dsp:spPr>
        <a:xfrm>
          <a:off x="3153672" y="281028"/>
          <a:ext cx="852570" cy="85257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B19FA-FCCA-4589-9785-76B1119C200C}">
      <dsp:nvSpPr>
        <dsp:cNvPr id="0" name=""/>
        <dsp:cNvSpPr/>
      </dsp:nvSpPr>
      <dsp:spPr>
        <a:xfrm rot="16200000">
          <a:off x="4469213" y="2624464"/>
          <a:ext cx="3987764" cy="426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5960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Software</a:t>
          </a:r>
        </a:p>
      </dsp:txBody>
      <dsp:txXfrm>
        <a:off x="4469213" y="2624464"/>
        <a:ext cx="3987764" cy="426285"/>
      </dsp:txXfrm>
    </dsp:sp>
    <dsp:sp modelId="{964F9A3E-50E9-4373-9D32-F1F6E15E5DF0}">
      <dsp:nvSpPr>
        <dsp:cNvPr id="0" name=""/>
        <dsp:cNvSpPr/>
      </dsp:nvSpPr>
      <dsp:spPr>
        <a:xfrm>
          <a:off x="6676238" y="843725"/>
          <a:ext cx="2123353" cy="3987764"/>
        </a:xfrm>
        <a:prstGeom prst="rect">
          <a:avLst/>
        </a:prstGeom>
        <a:solidFill>
          <a:schemeClr val="accent1">
            <a:shade val="80000"/>
            <a:hueOff val="519592"/>
            <a:satOff val="-22257"/>
            <a:lumOff val="30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75960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ROKA [Rohrnetzberechnung]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RIKA [Asset Simulation]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CityCockpit [Energiekonzepte]</a:t>
          </a:r>
        </a:p>
      </dsp:txBody>
      <dsp:txXfrm>
        <a:off x="6676238" y="843725"/>
        <a:ext cx="2123353" cy="3987764"/>
      </dsp:txXfrm>
    </dsp:sp>
    <dsp:sp modelId="{FECE9E56-0580-4CCD-A7DC-D7D1E64994C2}">
      <dsp:nvSpPr>
        <dsp:cNvPr id="0" name=""/>
        <dsp:cNvSpPr/>
      </dsp:nvSpPr>
      <dsp:spPr>
        <a:xfrm>
          <a:off x="6249953" y="281028"/>
          <a:ext cx="852570" cy="85257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A62F4-E82D-49F4-ABA0-FF3F4C4C45B8}">
      <dsp:nvSpPr>
        <dsp:cNvPr id="0" name=""/>
        <dsp:cNvSpPr/>
      </dsp:nvSpPr>
      <dsp:spPr>
        <a:xfrm>
          <a:off x="43242" y="525653"/>
          <a:ext cx="0" cy="473088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0BED7-2541-4DBD-96CE-182AD1F1D500}">
      <dsp:nvSpPr>
        <dsp:cNvPr id="0" name=""/>
        <dsp:cNvSpPr/>
      </dsp:nvSpPr>
      <dsp:spPr>
        <a:xfrm>
          <a:off x="174655" y="683349"/>
          <a:ext cx="2488180" cy="2128896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8596" r="859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880DB-058D-4706-8731-880E2E38CA9A}">
      <dsp:nvSpPr>
        <dsp:cNvPr id="0" name=""/>
        <dsp:cNvSpPr/>
      </dsp:nvSpPr>
      <dsp:spPr>
        <a:xfrm>
          <a:off x="174655" y="2812245"/>
          <a:ext cx="2488180" cy="2444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Ingenieur- und Softwarebüro</a:t>
          </a:r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Gründung: 1960</a:t>
          </a:r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Mitarbeiter: 20</a:t>
          </a:r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Kunden: &gt; 400</a:t>
          </a:r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Regionen: D-A-CH </a:t>
          </a:r>
        </a:p>
      </dsp:txBody>
      <dsp:txXfrm>
        <a:off x="174655" y="2812245"/>
        <a:ext cx="2488180" cy="2444288"/>
      </dsp:txXfrm>
    </dsp:sp>
    <dsp:sp modelId="{BB5F6886-FB60-41C8-9897-1FED28C7D39C}">
      <dsp:nvSpPr>
        <dsp:cNvPr id="0" name=""/>
        <dsp:cNvSpPr/>
      </dsp:nvSpPr>
      <dsp:spPr>
        <a:xfrm>
          <a:off x="43242" y="0"/>
          <a:ext cx="2628267" cy="525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Unternehmen</a:t>
          </a:r>
        </a:p>
      </dsp:txBody>
      <dsp:txXfrm>
        <a:off x="43242" y="0"/>
        <a:ext cx="2628267" cy="525653"/>
      </dsp:txXfrm>
    </dsp:sp>
    <dsp:sp modelId="{D91A2EE8-098A-49EE-B2C0-28E4469159A8}">
      <dsp:nvSpPr>
        <dsp:cNvPr id="0" name=""/>
        <dsp:cNvSpPr/>
      </dsp:nvSpPr>
      <dsp:spPr>
        <a:xfrm>
          <a:off x="3114358" y="525653"/>
          <a:ext cx="0" cy="473088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8E7BE-F100-404F-A238-DAD71732618C}">
      <dsp:nvSpPr>
        <dsp:cNvPr id="0" name=""/>
        <dsp:cNvSpPr/>
      </dsp:nvSpPr>
      <dsp:spPr>
        <a:xfrm>
          <a:off x="3245771" y="683349"/>
          <a:ext cx="2488180" cy="212889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DCE42-2E90-4AF1-BC50-067488B1B32D}">
      <dsp:nvSpPr>
        <dsp:cNvPr id="0" name=""/>
        <dsp:cNvSpPr/>
      </dsp:nvSpPr>
      <dsp:spPr>
        <a:xfrm>
          <a:off x="3245771" y="2812245"/>
          <a:ext cx="2488180" cy="2444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Netzplanung</a:t>
          </a:r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Netzberechnung</a:t>
          </a:r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Zielnetzplanung</a:t>
          </a:r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Risikoanalyse</a:t>
          </a:r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Energiekonzepte</a:t>
          </a:r>
        </a:p>
      </dsp:txBody>
      <dsp:txXfrm>
        <a:off x="3245771" y="2812245"/>
        <a:ext cx="2488180" cy="2444288"/>
      </dsp:txXfrm>
    </dsp:sp>
    <dsp:sp modelId="{AEC2997B-97EB-401B-82E3-B45A175A2B1D}">
      <dsp:nvSpPr>
        <dsp:cNvPr id="0" name=""/>
        <dsp:cNvSpPr/>
      </dsp:nvSpPr>
      <dsp:spPr>
        <a:xfrm>
          <a:off x="3114358" y="0"/>
          <a:ext cx="2628267" cy="525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Dienstleistungen</a:t>
          </a:r>
        </a:p>
      </dsp:txBody>
      <dsp:txXfrm>
        <a:off x="3114358" y="0"/>
        <a:ext cx="2628267" cy="525653"/>
      </dsp:txXfrm>
    </dsp:sp>
    <dsp:sp modelId="{610893FC-F62B-42EF-8BE8-C2F3DB7EFC23}">
      <dsp:nvSpPr>
        <dsp:cNvPr id="0" name=""/>
        <dsp:cNvSpPr/>
      </dsp:nvSpPr>
      <dsp:spPr>
        <a:xfrm>
          <a:off x="6185474" y="525653"/>
          <a:ext cx="0" cy="473088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67C6A-A550-4794-9D99-0D8080DB87C4}">
      <dsp:nvSpPr>
        <dsp:cNvPr id="0" name=""/>
        <dsp:cNvSpPr/>
      </dsp:nvSpPr>
      <dsp:spPr>
        <a:xfrm>
          <a:off x="6316888" y="683349"/>
          <a:ext cx="2488180" cy="2128896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l="796" t="1411" r="-43232" b="-141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940E5-7F41-4044-A5EE-66C8298A63A7}">
      <dsp:nvSpPr>
        <dsp:cNvPr id="0" name=""/>
        <dsp:cNvSpPr/>
      </dsp:nvSpPr>
      <dsp:spPr>
        <a:xfrm>
          <a:off x="6316888" y="2812245"/>
          <a:ext cx="2488180" cy="2444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latin typeface="+mj-lt"/>
            </a:rPr>
            <a:t>ROKA</a:t>
          </a:r>
          <a:r>
            <a:rPr lang="de-DE" sz="1800" kern="1200" dirty="0"/>
            <a:t> [Rohrnetzberechnung]</a:t>
          </a:r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latin typeface="+mj-lt"/>
            </a:rPr>
            <a:t>RIKA</a:t>
          </a:r>
          <a:br>
            <a:rPr lang="de-DE" sz="1800" kern="1200" dirty="0"/>
          </a:br>
          <a:r>
            <a:rPr lang="de-DE" sz="1800" kern="1200" dirty="0"/>
            <a:t>[Asset Simulation]</a:t>
          </a:r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latin typeface="+mj-lt"/>
            </a:rPr>
            <a:t>CityCockpit</a:t>
          </a:r>
          <a:r>
            <a:rPr lang="de-DE" sz="1800" kern="1200" dirty="0"/>
            <a:t> [Energiekonzepte]</a:t>
          </a:r>
        </a:p>
      </dsp:txBody>
      <dsp:txXfrm>
        <a:off x="6316888" y="2812245"/>
        <a:ext cx="2488180" cy="2444288"/>
      </dsp:txXfrm>
    </dsp:sp>
    <dsp:sp modelId="{97F65D84-066A-4AE8-BD1E-46B85E223E11}">
      <dsp:nvSpPr>
        <dsp:cNvPr id="0" name=""/>
        <dsp:cNvSpPr/>
      </dsp:nvSpPr>
      <dsp:spPr>
        <a:xfrm>
          <a:off x="6185474" y="0"/>
          <a:ext cx="2628267" cy="525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Software</a:t>
          </a:r>
        </a:p>
      </dsp:txBody>
      <dsp:txXfrm>
        <a:off x="6185474" y="0"/>
        <a:ext cx="2628267" cy="5256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41E2B-9126-4BBE-AB4D-9FABF3ACAFB5}">
      <dsp:nvSpPr>
        <dsp:cNvPr id="0" name=""/>
        <dsp:cNvSpPr/>
      </dsp:nvSpPr>
      <dsp:spPr>
        <a:xfrm>
          <a:off x="3233261" y="2801986"/>
          <a:ext cx="2391727" cy="2391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Bedarfsprognose</a:t>
          </a:r>
        </a:p>
      </dsp:txBody>
      <dsp:txXfrm>
        <a:off x="3583521" y="3152246"/>
        <a:ext cx="1691207" cy="1691207"/>
      </dsp:txXfrm>
    </dsp:sp>
    <dsp:sp modelId="{EB4F9F82-19BF-4C8A-AA2D-188A8533FC02}">
      <dsp:nvSpPr>
        <dsp:cNvPr id="0" name=""/>
        <dsp:cNvSpPr/>
      </dsp:nvSpPr>
      <dsp:spPr>
        <a:xfrm rot="11700000">
          <a:off x="1101948" y="3045543"/>
          <a:ext cx="2090166" cy="68164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42CFE-F552-41D2-AD58-3D4D0D935F7E}">
      <dsp:nvSpPr>
        <dsp:cNvPr id="0" name=""/>
        <dsp:cNvSpPr/>
      </dsp:nvSpPr>
      <dsp:spPr>
        <a:xfrm>
          <a:off x="1487" y="2207020"/>
          <a:ext cx="2272141" cy="1817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Politische Rahmenbedingungen</a:t>
          </a:r>
        </a:p>
      </dsp:txBody>
      <dsp:txXfrm>
        <a:off x="54726" y="2260259"/>
        <a:ext cx="2165663" cy="1711234"/>
      </dsp:txXfrm>
    </dsp:sp>
    <dsp:sp modelId="{81577E49-8DB5-4B58-AC2D-02A0F5E3F9AF}">
      <dsp:nvSpPr>
        <dsp:cNvPr id="0" name=""/>
        <dsp:cNvSpPr/>
      </dsp:nvSpPr>
      <dsp:spPr>
        <a:xfrm rot="14700000">
          <a:off x="2385564" y="1515788"/>
          <a:ext cx="2090166" cy="68164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845C3-BB4D-4408-9FEF-36C8C1F5BDB8}">
      <dsp:nvSpPr>
        <dsp:cNvPr id="0" name=""/>
        <dsp:cNvSpPr/>
      </dsp:nvSpPr>
      <dsp:spPr>
        <a:xfrm>
          <a:off x="1852906" y="586"/>
          <a:ext cx="2272141" cy="1817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Alter der Heizungsanlagen</a:t>
          </a:r>
        </a:p>
      </dsp:txBody>
      <dsp:txXfrm>
        <a:off x="1906145" y="53825"/>
        <a:ext cx="2165663" cy="1711234"/>
      </dsp:txXfrm>
    </dsp:sp>
    <dsp:sp modelId="{F2AA9E77-84B4-47E9-A2A0-E063F11E2AE7}">
      <dsp:nvSpPr>
        <dsp:cNvPr id="0" name=""/>
        <dsp:cNvSpPr/>
      </dsp:nvSpPr>
      <dsp:spPr>
        <a:xfrm rot="17700000">
          <a:off x="4382518" y="1515788"/>
          <a:ext cx="2090166" cy="68164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BD6ED-45D7-4082-81CA-ED32E7DD09CC}">
      <dsp:nvSpPr>
        <dsp:cNvPr id="0" name=""/>
        <dsp:cNvSpPr/>
      </dsp:nvSpPr>
      <dsp:spPr>
        <a:xfrm>
          <a:off x="4733202" y="586"/>
          <a:ext cx="2272141" cy="1817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Lokale Faktoren (Fernwärmeausbau, etc.</a:t>
          </a:r>
        </a:p>
      </dsp:txBody>
      <dsp:txXfrm>
        <a:off x="4786441" y="53825"/>
        <a:ext cx="2165663" cy="1711234"/>
      </dsp:txXfrm>
    </dsp:sp>
    <dsp:sp modelId="{6E724C5C-3A33-4EBF-9A53-189DB2CD954A}">
      <dsp:nvSpPr>
        <dsp:cNvPr id="0" name=""/>
        <dsp:cNvSpPr/>
      </dsp:nvSpPr>
      <dsp:spPr>
        <a:xfrm rot="20700000">
          <a:off x="5666135" y="3045543"/>
          <a:ext cx="2090166" cy="68164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CD3D5-6F03-48D7-94DA-3C5C7BC42F63}">
      <dsp:nvSpPr>
        <dsp:cNvPr id="0" name=""/>
        <dsp:cNvSpPr/>
      </dsp:nvSpPr>
      <dsp:spPr>
        <a:xfrm>
          <a:off x="6584620" y="2207020"/>
          <a:ext cx="2272141" cy="1817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Technologie- und Marktentwicklungen</a:t>
          </a:r>
        </a:p>
      </dsp:txBody>
      <dsp:txXfrm>
        <a:off x="6637859" y="2260259"/>
        <a:ext cx="2165663" cy="1711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7D088-1956-4EBF-8DD8-9B2EFC64C313}">
      <dsp:nvSpPr>
        <dsp:cNvPr id="0" name=""/>
        <dsp:cNvSpPr/>
      </dsp:nvSpPr>
      <dsp:spPr>
        <a:xfrm>
          <a:off x="144197" y="2269450"/>
          <a:ext cx="2340709" cy="77137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Entwicklung externe </a:t>
          </a:r>
          <a:br>
            <a:rPr lang="de-DE" sz="2000" kern="1200"/>
          </a:br>
          <a:r>
            <a:rPr lang="de-DE" sz="2000" kern="1200"/>
            <a:t> Rahmenbedingungen </a:t>
          </a:r>
        </a:p>
      </dsp:txBody>
      <dsp:txXfrm>
        <a:off x="144197" y="2269450"/>
        <a:ext cx="2340709" cy="771370"/>
      </dsp:txXfrm>
    </dsp:sp>
    <dsp:sp modelId="{EB3F6F59-D97D-4D52-8B5B-CC016ED50A30}">
      <dsp:nvSpPr>
        <dsp:cNvPr id="0" name=""/>
        <dsp:cNvSpPr/>
      </dsp:nvSpPr>
      <dsp:spPr>
        <a:xfrm>
          <a:off x="158461" y="2034847"/>
          <a:ext cx="186192" cy="186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6152B-DFBF-4BC2-B606-024D5A69131C}">
      <dsp:nvSpPr>
        <dsp:cNvPr id="0" name=""/>
        <dsp:cNvSpPr/>
      </dsp:nvSpPr>
      <dsp:spPr>
        <a:xfrm>
          <a:off x="288796" y="1774177"/>
          <a:ext cx="186192" cy="186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95BDE-B429-4465-9B74-3F135517E23E}">
      <dsp:nvSpPr>
        <dsp:cNvPr id="0" name=""/>
        <dsp:cNvSpPr/>
      </dsp:nvSpPr>
      <dsp:spPr>
        <a:xfrm>
          <a:off x="601599" y="1826311"/>
          <a:ext cx="292588" cy="292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87780-388C-47EC-A753-ED737D1FC675}">
      <dsp:nvSpPr>
        <dsp:cNvPr id="0" name=""/>
        <dsp:cNvSpPr/>
      </dsp:nvSpPr>
      <dsp:spPr>
        <a:xfrm>
          <a:off x="862269" y="1539574"/>
          <a:ext cx="186192" cy="186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B216C-9E2A-4D73-B0E6-9A921CFC6597}">
      <dsp:nvSpPr>
        <dsp:cNvPr id="0" name=""/>
        <dsp:cNvSpPr/>
      </dsp:nvSpPr>
      <dsp:spPr>
        <a:xfrm>
          <a:off x="1201140" y="1435306"/>
          <a:ext cx="186192" cy="186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1081C-2728-4E6F-BA25-2A808FD28437}">
      <dsp:nvSpPr>
        <dsp:cNvPr id="0" name=""/>
        <dsp:cNvSpPr/>
      </dsp:nvSpPr>
      <dsp:spPr>
        <a:xfrm>
          <a:off x="1618212" y="1617775"/>
          <a:ext cx="186192" cy="186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D34A4-32BB-480A-AA4B-540DF23B98FE}">
      <dsp:nvSpPr>
        <dsp:cNvPr id="0" name=""/>
        <dsp:cNvSpPr/>
      </dsp:nvSpPr>
      <dsp:spPr>
        <a:xfrm>
          <a:off x="1878882" y="1748110"/>
          <a:ext cx="292588" cy="292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47000-0ED2-403D-8304-ED82D2B813DA}">
      <dsp:nvSpPr>
        <dsp:cNvPr id="0" name=""/>
        <dsp:cNvSpPr/>
      </dsp:nvSpPr>
      <dsp:spPr>
        <a:xfrm>
          <a:off x="2243820" y="2034847"/>
          <a:ext cx="186192" cy="186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259FA-682E-48C9-84A1-E8AD857384A4}">
      <dsp:nvSpPr>
        <dsp:cNvPr id="0" name=""/>
        <dsp:cNvSpPr/>
      </dsp:nvSpPr>
      <dsp:spPr>
        <a:xfrm>
          <a:off x="2400222" y="2321584"/>
          <a:ext cx="186192" cy="186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48BB9-69CA-49BD-96EE-C8409CAB61B0}">
      <dsp:nvSpPr>
        <dsp:cNvPr id="0" name=""/>
        <dsp:cNvSpPr/>
      </dsp:nvSpPr>
      <dsp:spPr>
        <a:xfrm>
          <a:off x="1044738" y="1774177"/>
          <a:ext cx="478781" cy="478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D6107-6B2F-4AAB-B722-1AF0B8EE3CFB}">
      <dsp:nvSpPr>
        <dsp:cNvPr id="0" name=""/>
        <dsp:cNvSpPr/>
      </dsp:nvSpPr>
      <dsp:spPr>
        <a:xfrm>
          <a:off x="28126" y="2764723"/>
          <a:ext cx="186192" cy="186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E2D12-9175-49D6-814C-B3468996BCEF}">
      <dsp:nvSpPr>
        <dsp:cNvPr id="0" name=""/>
        <dsp:cNvSpPr/>
      </dsp:nvSpPr>
      <dsp:spPr>
        <a:xfrm>
          <a:off x="184528" y="2999326"/>
          <a:ext cx="292588" cy="292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B2DD6-253C-44C6-AD21-EB7D051B5B52}">
      <dsp:nvSpPr>
        <dsp:cNvPr id="0" name=""/>
        <dsp:cNvSpPr/>
      </dsp:nvSpPr>
      <dsp:spPr>
        <a:xfrm>
          <a:off x="575533" y="3207862"/>
          <a:ext cx="425583" cy="4255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32CD6-3CA4-4F30-A394-AE93D869DB05}">
      <dsp:nvSpPr>
        <dsp:cNvPr id="0" name=""/>
        <dsp:cNvSpPr/>
      </dsp:nvSpPr>
      <dsp:spPr>
        <a:xfrm>
          <a:off x="1122939" y="3546733"/>
          <a:ext cx="186192" cy="186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DADB5-662F-4297-8C60-705F1A6739FB}">
      <dsp:nvSpPr>
        <dsp:cNvPr id="0" name=""/>
        <dsp:cNvSpPr/>
      </dsp:nvSpPr>
      <dsp:spPr>
        <a:xfrm>
          <a:off x="1227207" y="3207862"/>
          <a:ext cx="292588" cy="292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A9B77-0702-4FB6-A038-31950A9E5728}">
      <dsp:nvSpPr>
        <dsp:cNvPr id="0" name=""/>
        <dsp:cNvSpPr/>
      </dsp:nvSpPr>
      <dsp:spPr>
        <a:xfrm>
          <a:off x="1487877" y="3572800"/>
          <a:ext cx="186192" cy="186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4ACDB-AB0D-4BFD-A6BD-89848E9E60B3}">
      <dsp:nvSpPr>
        <dsp:cNvPr id="0" name=""/>
        <dsp:cNvSpPr/>
      </dsp:nvSpPr>
      <dsp:spPr>
        <a:xfrm>
          <a:off x="1722480" y="3155728"/>
          <a:ext cx="425583" cy="4255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CA8C7-DC7A-495F-87E5-313BBB1796BE}">
      <dsp:nvSpPr>
        <dsp:cNvPr id="0" name=""/>
        <dsp:cNvSpPr/>
      </dsp:nvSpPr>
      <dsp:spPr>
        <a:xfrm>
          <a:off x="2295954" y="3051460"/>
          <a:ext cx="292588" cy="292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DE04B-6B07-4572-9EDD-3B473139BAF5}">
      <dsp:nvSpPr>
        <dsp:cNvPr id="0" name=""/>
        <dsp:cNvSpPr/>
      </dsp:nvSpPr>
      <dsp:spPr>
        <a:xfrm>
          <a:off x="2588543" y="1825878"/>
          <a:ext cx="859291" cy="1640481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29C37-6B7A-441E-BDEE-2B178BD88787}">
      <dsp:nvSpPr>
        <dsp:cNvPr id="0" name=""/>
        <dsp:cNvSpPr/>
      </dsp:nvSpPr>
      <dsp:spPr>
        <a:xfrm>
          <a:off x="3447834" y="1826674"/>
          <a:ext cx="2343522" cy="164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Entwicklung Wasserbedarf</a:t>
          </a:r>
        </a:p>
      </dsp:txBody>
      <dsp:txXfrm>
        <a:off x="3447834" y="1826674"/>
        <a:ext cx="2343522" cy="1640465"/>
      </dsp:txXfrm>
    </dsp:sp>
    <dsp:sp modelId="{75E24579-7DF3-4D8C-99F0-30C706D798EB}">
      <dsp:nvSpPr>
        <dsp:cNvPr id="0" name=""/>
        <dsp:cNvSpPr/>
      </dsp:nvSpPr>
      <dsp:spPr>
        <a:xfrm>
          <a:off x="5791356" y="1825878"/>
          <a:ext cx="859291" cy="1640481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CEFCB-ECC6-4B74-8A1F-4BFA05E1D08D}">
      <dsp:nvSpPr>
        <dsp:cNvPr id="0" name=""/>
        <dsp:cNvSpPr/>
      </dsp:nvSpPr>
      <dsp:spPr>
        <a:xfrm>
          <a:off x="6744389" y="1690305"/>
          <a:ext cx="1991993" cy="1991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Anpassung Infrastruktur</a:t>
          </a:r>
        </a:p>
      </dsp:txBody>
      <dsp:txXfrm>
        <a:off x="7036110" y="1982026"/>
        <a:ext cx="1408551" cy="14085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41E2B-9126-4BBE-AB4D-9FABF3ACAFB5}">
      <dsp:nvSpPr>
        <dsp:cNvPr id="0" name=""/>
        <dsp:cNvSpPr/>
      </dsp:nvSpPr>
      <dsp:spPr>
        <a:xfrm>
          <a:off x="3324352" y="2983891"/>
          <a:ext cx="2209545" cy="22095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Bedarfsprognose</a:t>
          </a:r>
        </a:p>
      </dsp:txBody>
      <dsp:txXfrm>
        <a:off x="3647932" y="3307471"/>
        <a:ext cx="1562385" cy="1562385"/>
      </dsp:txXfrm>
    </dsp:sp>
    <dsp:sp modelId="{EB4F9F82-19BF-4C8A-AA2D-188A8533FC02}">
      <dsp:nvSpPr>
        <dsp:cNvPr id="0" name=""/>
        <dsp:cNvSpPr/>
      </dsp:nvSpPr>
      <dsp:spPr>
        <a:xfrm rot="10800000">
          <a:off x="1180950" y="3773804"/>
          <a:ext cx="2025514" cy="629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42CFE-F552-41D2-AD58-3D4D0D935F7E}">
      <dsp:nvSpPr>
        <dsp:cNvPr id="0" name=""/>
        <dsp:cNvSpPr/>
      </dsp:nvSpPr>
      <dsp:spPr>
        <a:xfrm>
          <a:off x="131417" y="3249037"/>
          <a:ext cx="2099067" cy="16792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Demographische Entwicklung</a:t>
          </a:r>
          <a:endParaRPr lang="de-DE" sz="1600" kern="1200" dirty="0"/>
        </a:p>
      </dsp:txBody>
      <dsp:txXfrm>
        <a:off x="180601" y="3298221"/>
        <a:ext cx="2000699" cy="1580886"/>
      </dsp:txXfrm>
    </dsp:sp>
    <dsp:sp modelId="{81577E49-8DB5-4B58-AC2D-02A0F5E3F9AF}">
      <dsp:nvSpPr>
        <dsp:cNvPr id="0" name=""/>
        <dsp:cNvSpPr/>
      </dsp:nvSpPr>
      <dsp:spPr>
        <a:xfrm rot="13500000">
          <a:off x="1835689" y="2193125"/>
          <a:ext cx="2025514" cy="629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139787"/>
            <a:satOff val="-13221"/>
            <a:lumOff val="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845C3-BB4D-4408-9FEF-36C8C1F5BDB8}">
      <dsp:nvSpPr>
        <dsp:cNvPr id="0" name=""/>
        <dsp:cNvSpPr/>
      </dsp:nvSpPr>
      <dsp:spPr>
        <a:xfrm>
          <a:off x="1082785" y="952231"/>
          <a:ext cx="2099067" cy="1679254"/>
        </a:xfrm>
        <a:prstGeom prst="roundRect">
          <a:avLst>
            <a:gd name="adj" fmla="val 10000"/>
          </a:avLst>
        </a:prstGeom>
        <a:solidFill>
          <a:schemeClr val="accent2">
            <a:hueOff val="2139787"/>
            <a:satOff val="-13221"/>
            <a:lumOff val="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Klimawandel</a:t>
          </a:r>
        </a:p>
      </dsp:txBody>
      <dsp:txXfrm>
        <a:off x="1131969" y="1001415"/>
        <a:ext cx="2000699" cy="1580886"/>
      </dsp:txXfrm>
    </dsp:sp>
    <dsp:sp modelId="{F2AA9E77-84B4-47E9-A2A0-E063F11E2AE7}">
      <dsp:nvSpPr>
        <dsp:cNvPr id="0" name=""/>
        <dsp:cNvSpPr/>
      </dsp:nvSpPr>
      <dsp:spPr>
        <a:xfrm rot="16200000">
          <a:off x="3416367" y="1538387"/>
          <a:ext cx="2025514" cy="629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279573"/>
            <a:satOff val="-26442"/>
            <a:lumOff val="10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BD6ED-45D7-4082-81CA-ED32E7DD09CC}">
      <dsp:nvSpPr>
        <dsp:cNvPr id="0" name=""/>
        <dsp:cNvSpPr/>
      </dsp:nvSpPr>
      <dsp:spPr>
        <a:xfrm>
          <a:off x="3379591" y="863"/>
          <a:ext cx="2099067" cy="1679254"/>
        </a:xfrm>
        <a:prstGeom prst="roundRect">
          <a:avLst>
            <a:gd name="adj" fmla="val 10000"/>
          </a:avLst>
        </a:prstGeom>
        <a:solidFill>
          <a:schemeClr val="accent2">
            <a:hueOff val="4279573"/>
            <a:satOff val="-26442"/>
            <a:lumOff val="10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Lokale </a:t>
          </a:r>
          <a:r>
            <a:rPr lang="de-DE" sz="1600" kern="1200"/>
            <a:t>Faktoren (Erschliessungsgebiete, </a:t>
          </a:r>
          <a:r>
            <a:rPr lang="de-DE" sz="1600" kern="1200" dirty="0"/>
            <a:t>etc.</a:t>
          </a:r>
        </a:p>
      </dsp:txBody>
      <dsp:txXfrm>
        <a:off x="3428775" y="50047"/>
        <a:ext cx="2000699" cy="1580886"/>
      </dsp:txXfrm>
    </dsp:sp>
    <dsp:sp modelId="{6E724C5C-3A33-4EBF-9A53-189DB2CD954A}">
      <dsp:nvSpPr>
        <dsp:cNvPr id="0" name=""/>
        <dsp:cNvSpPr/>
      </dsp:nvSpPr>
      <dsp:spPr>
        <a:xfrm rot="18900000">
          <a:off x="4997046" y="2193125"/>
          <a:ext cx="2025514" cy="629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6419360"/>
            <a:satOff val="-39664"/>
            <a:lumOff val="1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CD3D5-6F03-48D7-94DA-3C5C7BC42F63}">
      <dsp:nvSpPr>
        <dsp:cNvPr id="0" name=""/>
        <dsp:cNvSpPr/>
      </dsp:nvSpPr>
      <dsp:spPr>
        <a:xfrm>
          <a:off x="5676396" y="952231"/>
          <a:ext cx="2099067" cy="1679254"/>
        </a:xfrm>
        <a:prstGeom prst="roundRect">
          <a:avLst>
            <a:gd name="adj" fmla="val 10000"/>
          </a:avLst>
        </a:prstGeom>
        <a:solidFill>
          <a:schemeClr val="accent2">
            <a:hueOff val="6419360"/>
            <a:satOff val="-39664"/>
            <a:lumOff val="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Technologie- und Marktentwicklungen</a:t>
          </a:r>
        </a:p>
      </dsp:txBody>
      <dsp:txXfrm>
        <a:off x="5725580" y="1001415"/>
        <a:ext cx="2000699" cy="1580886"/>
      </dsp:txXfrm>
    </dsp:sp>
    <dsp:sp modelId="{30D2EA5D-C3A4-4FC3-95B8-228831C38CFC}">
      <dsp:nvSpPr>
        <dsp:cNvPr id="0" name=""/>
        <dsp:cNvSpPr/>
      </dsp:nvSpPr>
      <dsp:spPr>
        <a:xfrm>
          <a:off x="5651784" y="3773804"/>
          <a:ext cx="2025514" cy="629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8559146"/>
            <a:satOff val="-52885"/>
            <a:lumOff val="2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445BC-A274-4E46-83C7-81387F891C7C}">
      <dsp:nvSpPr>
        <dsp:cNvPr id="0" name=""/>
        <dsp:cNvSpPr/>
      </dsp:nvSpPr>
      <dsp:spPr>
        <a:xfrm>
          <a:off x="6627765" y="3249037"/>
          <a:ext cx="2099067" cy="1679254"/>
        </a:xfrm>
        <a:prstGeom prst="roundRect">
          <a:avLst>
            <a:gd name="adj" fmla="val 10000"/>
          </a:avLst>
        </a:prstGeom>
        <a:solidFill>
          <a:schemeClr val="accent2">
            <a:hueOff val="8559146"/>
            <a:satOff val="-52885"/>
            <a:lumOff val="2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Landwirtschaft</a:t>
          </a:r>
        </a:p>
      </dsp:txBody>
      <dsp:txXfrm>
        <a:off x="6676949" y="3298221"/>
        <a:ext cx="2000699" cy="1580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66ABC-25B6-4775-BC62-B7F8B410CC4C}" type="datetimeFigureOut">
              <a:rPr lang="de-DE" smtClean="0"/>
              <a:t>25.10.2021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14190-EF5F-4CAA-A6A0-9FFF5F2169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281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47D18-2362-4875-8990-E4F3ABAE1D24}" type="datetimeFigureOut">
              <a:rPr lang="de-DE" smtClean="0"/>
              <a:pPr/>
              <a:t>25.10.2021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1FF06-8368-4BA6-B7D0-F4355074C3E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90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 userDrawn="1"/>
        </p:nvSpPr>
        <p:spPr>
          <a:xfrm>
            <a:off x="345050" y="5978746"/>
            <a:ext cx="846766" cy="402582"/>
          </a:xfrm>
          <a:prstGeom prst="rect">
            <a:avLst/>
          </a:prstGeom>
          <a:noFill/>
          <a:ln>
            <a:noFill/>
          </a:ln>
        </p:spPr>
        <p:txBody>
          <a:bodyPr wrap="square" lIns="0" tIns="46800" rIns="0" bIns="468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Planer DemiBold" panose="00000700000000000000" pitchFamily="50" charset="0"/>
              </a:rPr>
              <a:t>RZVN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45050" y="6381328"/>
            <a:ext cx="846766" cy="4025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laner" panose="00000500000000000000" pitchFamily="50" charset="0"/>
              </a:rPr>
              <a:t>Wehr GmbH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laner" panose="00000500000000000000" pitchFamily="50" charset="0"/>
              </a:rPr>
            </a:br>
            <a:r>
              <a:rPr lang="de-DE" sz="1200" spc="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Planer" panose="00000500000000000000" pitchFamily="50" charset="0"/>
              </a:rPr>
              <a:t>Düsseldorf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340566" y="5935392"/>
            <a:ext cx="8660833" cy="864096"/>
            <a:chOff x="-200497" y="171474"/>
            <a:chExt cx="8660833" cy="864096"/>
          </a:xfrm>
        </p:grpSpPr>
        <p:grpSp>
          <p:nvGrpSpPr>
            <p:cNvPr id="13" name="Gruppieren 12"/>
            <p:cNvGrpSpPr/>
            <p:nvPr userDrawn="1"/>
          </p:nvGrpSpPr>
          <p:grpSpPr>
            <a:xfrm>
              <a:off x="7907363" y="344293"/>
              <a:ext cx="414766" cy="518458"/>
              <a:chOff x="8512872" y="289451"/>
              <a:chExt cx="414766" cy="518458"/>
            </a:xfrm>
          </p:grpSpPr>
          <p:sp>
            <p:nvSpPr>
              <p:cNvPr id="26" name="Oval 4"/>
              <p:cNvSpPr>
                <a:spLocks noChangeArrowheads="1"/>
              </p:cNvSpPr>
              <p:nvPr userDrawn="1"/>
            </p:nvSpPr>
            <p:spPr bwMode="auto">
              <a:xfrm>
                <a:off x="8512872" y="341297"/>
                <a:ext cx="414766" cy="414766"/>
              </a:xfrm>
              <a:prstGeom prst="ellipse">
                <a:avLst/>
              </a:prstGeom>
              <a:noFill/>
              <a:ln w="8255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chemeClr val="tx1">
                      <a:lumMod val="75000"/>
                      <a:lumOff val="25000"/>
                    </a:schemeClr>
                  </a:solidFill>
                  <a:latin typeface="Planer" panose="00000500000000000000" pitchFamily="50" charset="0"/>
                </a:endParaRPr>
              </a:p>
            </p:txBody>
          </p:sp>
          <p:sp>
            <p:nvSpPr>
              <p:cNvPr id="27" name="Line 3"/>
              <p:cNvSpPr>
                <a:spLocks noChangeShapeType="1"/>
              </p:cNvSpPr>
              <p:nvPr userDrawn="1"/>
            </p:nvSpPr>
            <p:spPr bwMode="auto">
              <a:xfrm>
                <a:off x="8719439" y="289451"/>
                <a:ext cx="1632" cy="518458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44450" cap="rnd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de-DE">
                  <a:solidFill>
                    <a:schemeClr val="tx1">
                      <a:lumMod val="75000"/>
                      <a:lumOff val="25000"/>
                    </a:schemeClr>
                  </a:solidFill>
                  <a:latin typeface="Planer" panose="00000500000000000000" pitchFamily="50" charset="0"/>
                </a:endParaRPr>
              </a:p>
            </p:txBody>
          </p:sp>
        </p:grpSp>
        <p:sp>
          <p:nvSpPr>
            <p:cNvPr id="14" name="Oval 5"/>
            <p:cNvSpPr>
              <a:spLocks noChangeArrowheads="1"/>
            </p:cNvSpPr>
            <p:nvPr userDrawn="1"/>
          </p:nvSpPr>
          <p:spPr bwMode="auto">
            <a:xfrm>
              <a:off x="7734544" y="309730"/>
              <a:ext cx="587585" cy="587585"/>
            </a:xfrm>
            <a:prstGeom prst="ellipse">
              <a:avLst/>
            </a:prstGeom>
            <a:noFill/>
            <a:ln w="889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Planer" panose="00000500000000000000" pitchFamily="50" charset="0"/>
              </a:endParaRPr>
            </a:p>
          </p:txBody>
        </p:sp>
        <p:grpSp>
          <p:nvGrpSpPr>
            <p:cNvPr id="15" name="Gruppieren 14"/>
            <p:cNvGrpSpPr/>
            <p:nvPr userDrawn="1"/>
          </p:nvGrpSpPr>
          <p:grpSpPr>
            <a:xfrm>
              <a:off x="-200497" y="171474"/>
              <a:ext cx="8660833" cy="864096"/>
              <a:chOff x="-200497" y="171474"/>
              <a:chExt cx="8660833" cy="864096"/>
            </a:xfrm>
          </p:grpSpPr>
          <p:sp>
            <p:nvSpPr>
              <p:cNvPr id="16" name="Line 2"/>
              <p:cNvSpPr>
                <a:spLocks noChangeShapeType="1"/>
              </p:cNvSpPr>
              <p:nvPr userDrawn="1"/>
            </p:nvSpPr>
            <p:spPr bwMode="auto">
              <a:xfrm rot="16200000">
                <a:off x="7596288" y="603522"/>
                <a:ext cx="864096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44450" cap="rnd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laner" panose="00000500000000000000" pitchFamily="50" charset="0"/>
                </a:endParaRPr>
              </a:p>
            </p:txBody>
          </p:sp>
          <p:sp>
            <p:nvSpPr>
              <p:cNvPr id="25" name="Line 1"/>
              <p:cNvSpPr>
                <a:spLocks noChangeShapeType="1"/>
              </p:cNvSpPr>
              <p:nvPr userDrawn="1"/>
            </p:nvSpPr>
            <p:spPr bwMode="auto">
              <a:xfrm>
                <a:off x="-200497" y="603522"/>
                <a:ext cx="8660833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44450" cap="rnd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de-DE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Planer" panose="00000500000000000000" pitchFamily="50" charset="0"/>
                </a:endParaRPr>
              </a:p>
            </p:txBody>
          </p:sp>
        </p:grpSp>
      </p:grpSp>
      <p:sp>
        <p:nvSpPr>
          <p:cNvPr id="28" name="Flussdiagramm: Dokument 27"/>
          <p:cNvSpPr/>
          <p:nvPr userDrawn="1"/>
        </p:nvSpPr>
        <p:spPr>
          <a:xfrm>
            <a:off x="0" y="0"/>
            <a:ext cx="9144000" cy="5445224"/>
          </a:xfrm>
          <a:prstGeom prst="flowChartDocument">
            <a:avLst/>
          </a:prstGeom>
          <a:solidFill>
            <a:srgbClr val="0E66B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lussdiagramm: Dokument 28"/>
          <p:cNvSpPr/>
          <p:nvPr userDrawn="1"/>
        </p:nvSpPr>
        <p:spPr>
          <a:xfrm>
            <a:off x="0" y="0"/>
            <a:ext cx="9144000" cy="5301208"/>
          </a:xfrm>
          <a:prstGeom prst="flowChartDocumen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lussdiagramm: Dokument 29"/>
          <p:cNvSpPr/>
          <p:nvPr userDrawn="1"/>
        </p:nvSpPr>
        <p:spPr>
          <a:xfrm>
            <a:off x="0" y="0"/>
            <a:ext cx="9144000" cy="5104816"/>
          </a:xfrm>
          <a:prstGeom prst="flowChartDocument">
            <a:avLst/>
          </a:prstGeom>
          <a:solidFill>
            <a:schemeClr val="bg2">
              <a:lumMod val="2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Flussdiagramm: Dokument 30"/>
          <p:cNvSpPr/>
          <p:nvPr userDrawn="1"/>
        </p:nvSpPr>
        <p:spPr>
          <a:xfrm>
            <a:off x="0" y="0"/>
            <a:ext cx="9144000" cy="5104816"/>
          </a:xfrm>
          <a:prstGeom prst="flowChartDocument">
            <a:avLst/>
          </a:prstGeom>
          <a:blipFill dpi="0" rotWithShape="1">
            <a:blip r:embed="rId2">
              <a:alphaModFix amt="5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30000"/>
                      </a14:imgEffect>
                    </a14:imgLayer>
                  </a14:imgProps>
                </a:ext>
              </a:extLst>
            </a:blip>
            <a:srcRect/>
            <a:stretch>
              <a:fillRect t="-8234" b="-82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Rechteck: abgerundete Ecken 31"/>
          <p:cNvSpPr/>
          <p:nvPr userDrawn="1"/>
        </p:nvSpPr>
        <p:spPr>
          <a:xfrm>
            <a:off x="1837792" y="404664"/>
            <a:ext cx="5468416" cy="2448273"/>
          </a:xfrm>
          <a:prstGeom prst="roundRect">
            <a:avLst>
              <a:gd name="adj" fmla="val 4217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837792" y="2060849"/>
            <a:ext cx="5468416" cy="805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lang="de-DE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Planer Medium" panose="00000600000000000000" pitchFamily="50" charset="0"/>
              </a:defRPr>
            </a:lvl1pPr>
          </a:lstStyle>
          <a:p>
            <a:pPr marL="342900" lvl="0" indent="-342900"/>
            <a:r>
              <a:rPr lang="de-DE" dirty="0"/>
              <a:t>Untertitel durch Klicken bearbeiten</a:t>
            </a:r>
          </a:p>
        </p:txBody>
      </p:sp>
      <p:sp>
        <p:nvSpPr>
          <p:cNvPr id="34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7306208" y="4797153"/>
            <a:ext cx="1586271" cy="648071"/>
          </a:xfrm>
        </p:spPr>
        <p:txBody>
          <a:bodyPr anchor="b">
            <a:no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de-DE" dirty="0"/>
              <a:t>Düsseldorf, 01.01.2017</a:t>
            </a:r>
          </a:p>
        </p:txBody>
      </p:sp>
      <p:sp>
        <p:nvSpPr>
          <p:cNvPr id="35" name="Titel 17"/>
          <p:cNvSpPr>
            <a:spLocks noGrp="1"/>
          </p:cNvSpPr>
          <p:nvPr>
            <p:ph type="title"/>
          </p:nvPr>
        </p:nvSpPr>
        <p:spPr>
          <a:xfrm>
            <a:off x="1837792" y="404664"/>
            <a:ext cx="5468416" cy="165618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ctr">
              <a:defRPr lang="de-DE" sz="3600" baseline="0" dirty="0">
                <a:solidFill>
                  <a:schemeClr val="tx2">
                    <a:lumMod val="75000"/>
                  </a:schemeClr>
                </a:solidFill>
                <a:latin typeface="Planer Medium" panose="00000600000000000000" pitchFamily="50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Font typeface="Arial" pitchFamily="34" charset="0"/>
            </a:pPr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226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3508" y="1124743"/>
            <a:ext cx="8856984" cy="43924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3508" y="5589240"/>
            <a:ext cx="8856984" cy="648072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Planer Medium" panose="00000600000000000000" pitchFamily="50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2957-83A9-4A8D-99DF-2794D95430E2}" type="datetime1">
              <a:rPr lang="de-DE" smtClean="0"/>
              <a:t>25.10.2021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fld id="{1CBD9D03-18A2-4A42-B2EE-915CBFCA223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1455372" y="6381328"/>
            <a:ext cx="75451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143508" y="620713"/>
            <a:ext cx="8856984" cy="360013"/>
          </a:xfrm>
          <a:prstGeom prst="roundRect">
            <a:avLst>
              <a:gd name="adj" fmla="val 22590"/>
            </a:avLst>
          </a:prstGeom>
          <a:noFill/>
        </p:spPr>
        <p:txBody>
          <a:bodyPr vert="horz" lIns="91440" tIns="0" rIns="90000" bIns="36000" rtlCol="0" anchor="t">
            <a:noAutofit/>
          </a:bodyPr>
          <a:lstStyle>
            <a:lvl1pPr marL="0" indent="0" algn="l">
              <a:buNone/>
              <a:defRPr lang="de-DE" sz="2000" b="0" dirty="0">
                <a:solidFill>
                  <a:schemeClr val="bg1"/>
                </a:solidFill>
                <a:latin typeface="Planer Medium" panose="00000600000000000000" pitchFamily="50" charset="0"/>
                <a:ea typeface="+mj-ea"/>
                <a:cs typeface="+mj-cs"/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de-DE" dirty="0"/>
              <a:t>Untertitel durch Doppeltippen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633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99" y="1484784"/>
            <a:ext cx="7200801" cy="2376264"/>
          </a:xfrm>
          <a:solidFill>
            <a:schemeClr val="accent1"/>
          </a:solidFill>
        </p:spPr>
        <p:txBody>
          <a:bodyPr lIns="540000" anchor="ctr" anchorCtr="0"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Rechteck 2"/>
          <p:cNvSpPr/>
          <p:nvPr userDrawn="1"/>
        </p:nvSpPr>
        <p:spPr>
          <a:xfrm>
            <a:off x="35496" y="44624"/>
            <a:ext cx="907300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27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143508" y="620713"/>
            <a:ext cx="8856984" cy="378878"/>
          </a:xfrm>
          <a:prstGeom prst="roundRect">
            <a:avLst>
              <a:gd name="adj" fmla="val 22590"/>
            </a:avLst>
          </a:prstGeom>
          <a:noFill/>
        </p:spPr>
        <p:txBody>
          <a:bodyPr vert="horz" lIns="91440" tIns="0" rIns="90000" bIns="36000" rtlCol="0" anchor="t">
            <a:normAutofit/>
          </a:bodyPr>
          <a:lstStyle>
            <a:lvl1pPr marL="0" indent="0" algn="l">
              <a:buNone/>
              <a:defRPr lang="de-DE" sz="2000" b="0" dirty="0">
                <a:solidFill>
                  <a:schemeClr val="bg1"/>
                </a:solidFill>
                <a:latin typeface="Planer Medium" panose="00000600000000000000" pitchFamily="50" charset="0"/>
                <a:ea typeface="+mj-ea"/>
                <a:cs typeface="+mj-cs"/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de-DE" dirty="0"/>
              <a:t>Untertitel durch Doppeltippen hinzufügen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143508" y="1093062"/>
            <a:ext cx="8856984" cy="519479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626A-DDF6-4DC5-A4BA-CC61B93403C7}" type="datetime1">
              <a:rPr lang="de-DE" smtClean="0"/>
              <a:t>25.10.2021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fld id="{1CBD9D03-18A2-4A42-B2EE-915CBFCA223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5" name="Gerader Verbinder 4"/>
          <p:cNvCxnSpPr/>
          <p:nvPr userDrawn="1"/>
        </p:nvCxnSpPr>
        <p:spPr>
          <a:xfrm>
            <a:off x="1455372" y="6381328"/>
            <a:ext cx="75451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459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 u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Über uns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37F3-6304-49E1-A23E-97F8135DDBD5}" type="datetime1">
              <a:rPr lang="de-DE" smtClean="0"/>
              <a:t>25.10.2021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de-DE"/>
          </a:p>
          <a:p>
            <a:fld id="{1CBD9D03-18A2-4A42-B2EE-915CBFCA22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143508" y="620713"/>
            <a:ext cx="8856984" cy="360014"/>
          </a:xfrm>
          <a:prstGeom prst="roundRect">
            <a:avLst>
              <a:gd name="adj" fmla="val 22590"/>
            </a:avLst>
          </a:prstGeom>
          <a:noFill/>
        </p:spPr>
        <p:txBody>
          <a:bodyPr vert="horz" lIns="91440" tIns="0" rIns="90000" bIns="36000" rtlCol="0" anchor="t">
            <a:noAutofit/>
          </a:bodyPr>
          <a:lstStyle>
            <a:lvl1pPr marL="0" indent="0" algn="l">
              <a:buNone/>
              <a:defRPr lang="de-DE" sz="2000" b="0" dirty="0">
                <a:solidFill>
                  <a:schemeClr val="bg1"/>
                </a:solidFill>
                <a:latin typeface="Planer Medium" panose="00000600000000000000" pitchFamily="50" charset="0"/>
                <a:ea typeface="+mj-ea"/>
                <a:cs typeface="+mj-cs"/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de-DE" dirty="0"/>
              <a:t>Untertitel durch Doppeltippen hinzufügen</a:t>
            </a:r>
          </a:p>
        </p:txBody>
      </p:sp>
      <p:graphicFrame>
        <p:nvGraphicFramePr>
          <p:cNvPr id="20" name="Diagramm 19"/>
          <p:cNvGraphicFramePr/>
          <p:nvPr userDrawn="1">
            <p:extLst>
              <p:ext uri="{D42A27DB-BD31-4B8C-83A1-F6EECF244321}">
                <p14:modId xmlns:p14="http://schemas.microsoft.com/office/powerpoint/2010/main" val="1499679162"/>
              </p:ext>
            </p:extLst>
          </p:nvPr>
        </p:nvGraphicFramePr>
        <p:xfrm>
          <a:off x="143508" y="1124794"/>
          <a:ext cx="8856984" cy="5112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254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 u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8923-1A20-41DB-887B-4D39A488C8BC}" type="datetime1">
              <a:rPr lang="de-DE" smtClean="0"/>
              <a:t>25.10.2021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de-DE"/>
          </a:p>
          <a:p>
            <a:fld id="{1CBD9D03-18A2-4A42-B2EE-915CBFCA22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6" name="Diagramm 5"/>
          <p:cNvGraphicFramePr/>
          <p:nvPr userDrawn="1">
            <p:extLst>
              <p:ext uri="{D42A27DB-BD31-4B8C-83A1-F6EECF244321}">
                <p14:modId xmlns:p14="http://schemas.microsoft.com/office/powerpoint/2010/main" val="3615411285"/>
              </p:ext>
            </p:extLst>
          </p:nvPr>
        </p:nvGraphicFramePr>
        <p:xfrm>
          <a:off x="143508" y="1124794"/>
          <a:ext cx="8856984" cy="525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03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43508" y="1196752"/>
            <a:ext cx="6804756" cy="4824536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2683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3508" y="1124744"/>
            <a:ext cx="4320001" cy="50733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7969" y="1124743"/>
            <a:ext cx="4320000" cy="50733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58FD-2E96-453F-8496-C3ED731D2BAC}" type="datetime1">
              <a:rPr lang="de-DE" smtClean="0"/>
              <a:t>25.10.2021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fld id="{1CBD9D03-18A2-4A42-B2EE-915CBFCA223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1455372" y="6381328"/>
            <a:ext cx="75451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143508" y="620714"/>
            <a:ext cx="8856984" cy="360014"/>
          </a:xfrm>
          <a:prstGeom prst="roundRect">
            <a:avLst>
              <a:gd name="adj" fmla="val 22590"/>
            </a:avLst>
          </a:prstGeom>
          <a:noFill/>
        </p:spPr>
        <p:txBody>
          <a:bodyPr vert="horz" lIns="91440" tIns="0" rIns="90000" bIns="36000" rtlCol="0" anchor="t">
            <a:noAutofit/>
          </a:bodyPr>
          <a:lstStyle>
            <a:lvl1pPr marL="0" indent="0" algn="l">
              <a:buNone/>
              <a:defRPr lang="de-DE" sz="2000" b="0" dirty="0">
                <a:solidFill>
                  <a:schemeClr val="bg1"/>
                </a:solidFill>
                <a:latin typeface="Planer Medium" panose="00000600000000000000" pitchFamily="50" charset="0"/>
                <a:ea typeface="+mj-ea"/>
                <a:cs typeface="+mj-cs"/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de-DE" dirty="0"/>
              <a:t>Untertitel durch Doppeltippen hinzufügen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6847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3509" y="1124744"/>
            <a:ext cx="4320000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3509" y="1764506"/>
            <a:ext cx="4320000" cy="44336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80492" y="1124744"/>
            <a:ext cx="4320000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80492" y="1764506"/>
            <a:ext cx="4320000" cy="44336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79A0-4412-4FE5-A766-0D8FB7BE8CE0}" type="datetime1">
              <a:rPr lang="de-DE" smtClean="0"/>
              <a:t>25.10.2021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fld id="{1CBD9D03-18A2-4A42-B2EE-915CBFCA223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1455372" y="6381328"/>
            <a:ext cx="75451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143508" y="620713"/>
            <a:ext cx="8856984" cy="360015"/>
          </a:xfrm>
          <a:prstGeom prst="roundRect">
            <a:avLst>
              <a:gd name="adj" fmla="val 22590"/>
            </a:avLst>
          </a:prstGeom>
          <a:noFill/>
        </p:spPr>
        <p:txBody>
          <a:bodyPr vert="horz" lIns="91440" tIns="0" rIns="90000" bIns="36000" rtlCol="0" anchor="t">
            <a:noAutofit/>
          </a:bodyPr>
          <a:lstStyle>
            <a:lvl1pPr marL="0" indent="0" algn="l">
              <a:buNone/>
              <a:defRPr lang="de-DE" sz="2000" b="0" dirty="0">
                <a:solidFill>
                  <a:schemeClr val="bg1"/>
                </a:solidFill>
                <a:latin typeface="Planer Medium" panose="00000600000000000000" pitchFamily="50" charset="0"/>
                <a:ea typeface="+mj-ea"/>
                <a:cs typeface="+mj-cs"/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de-DE" dirty="0"/>
              <a:t>Untertitel durch Doppeltippen hinzufügen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020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143508" y="620713"/>
            <a:ext cx="8856984" cy="360014"/>
          </a:xfrm>
          <a:prstGeom prst="roundRect">
            <a:avLst>
              <a:gd name="adj" fmla="val 22590"/>
            </a:avLst>
          </a:prstGeom>
          <a:noFill/>
        </p:spPr>
        <p:txBody>
          <a:bodyPr vert="horz" lIns="91440" tIns="0" rIns="90000" bIns="36000" rtlCol="0" anchor="t">
            <a:noAutofit/>
          </a:bodyPr>
          <a:lstStyle>
            <a:lvl1pPr marL="0" indent="0" algn="l">
              <a:buNone/>
              <a:defRPr lang="de-DE" sz="2000" b="0" dirty="0">
                <a:solidFill>
                  <a:schemeClr val="bg1"/>
                </a:solidFill>
                <a:latin typeface="Planer Medium" panose="00000600000000000000" pitchFamily="50" charset="0"/>
                <a:ea typeface="+mj-ea"/>
                <a:cs typeface="+mj-cs"/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de-DE" dirty="0"/>
              <a:t>Untertitel durch Doppeltippen hinzufügen</a:t>
            </a:r>
          </a:p>
        </p:txBody>
      </p:sp>
    </p:spTree>
    <p:extLst>
      <p:ext uri="{BB962C8B-B14F-4D97-AF65-F5344CB8AC3E}">
        <p14:creationId xmlns:p14="http://schemas.microsoft.com/office/powerpoint/2010/main" val="44538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42182" y="1124744"/>
            <a:ext cx="5858310" cy="511256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3509" y="1124744"/>
            <a:ext cx="2819404" cy="5112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BBA-7AF1-46D1-8785-8A243AA6F13B}" type="datetime1">
              <a:rPr lang="de-DE" smtClean="0"/>
              <a:t>25.10.2021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  <a:p>
            <a:fld id="{1CBD9D03-18A2-4A42-B2EE-915CBFCA223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1455372" y="6381328"/>
            <a:ext cx="75451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143508" y="620713"/>
            <a:ext cx="8856984" cy="360014"/>
          </a:xfrm>
          <a:prstGeom prst="roundRect">
            <a:avLst>
              <a:gd name="adj" fmla="val 22590"/>
            </a:avLst>
          </a:prstGeom>
          <a:noFill/>
        </p:spPr>
        <p:txBody>
          <a:bodyPr vert="horz" lIns="91440" tIns="0" rIns="90000" bIns="36000" rtlCol="0" anchor="t">
            <a:noAutofit/>
          </a:bodyPr>
          <a:lstStyle>
            <a:lvl1pPr marL="0" indent="0" algn="l">
              <a:buNone/>
              <a:defRPr lang="de-DE" sz="2000" b="0" dirty="0">
                <a:solidFill>
                  <a:schemeClr val="bg1"/>
                </a:solidFill>
                <a:latin typeface="Planer Medium" panose="00000600000000000000" pitchFamily="50" charset="0"/>
                <a:ea typeface="+mj-ea"/>
                <a:cs typeface="+mj-cs"/>
              </a:defRPr>
            </a:lvl1pPr>
          </a:lstStyle>
          <a:p>
            <a:pPr marL="342900" lvl="0" indent="-342900">
              <a:spcBef>
                <a:spcPct val="0"/>
              </a:spcBef>
            </a:pPr>
            <a:r>
              <a:rPr lang="de-DE" dirty="0"/>
              <a:t>Untertitel durch Doppeltippen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005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6"/>
          <p:cNvSpPr txBox="1">
            <a:spLocks/>
          </p:cNvSpPr>
          <p:nvPr userDrawn="1"/>
        </p:nvSpPr>
        <p:spPr>
          <a:xfrm>
            <a:off x="143508" y="116632"/>
            <a:ext cx="8856984" cy="879756"/>
          </a:xfrm>
          <a:prstGeom prst="roundRect">
            <a:avLst>
              <a:gd name="adj" fmla="val 14449"/>
            </a:avLst>
          </a:prstGeom>
          <a:solidFill>
            <a:schemeClr val="accent1"/>
          </a:solidFill>
        </p:spPr>
        <p:txBody>
          <a:bodyPr vert="horz" wrap="none" lIns="91440" tIns="45720" rIns="540000" bIns="45720" rtlCol="0" anchor="t">
            <a:noAutofit/>
          </a:bodyPr>
          <a:lstStyle>
            <a:lvl1pPr lvl="0">
              <a:spcBef>
                <a:spcPct val="0"/>
              </a:spcBef>
              <a:buNone/>
              <a:defRPr lang="de-DE" sz="2800" b="0" dirty="0">
                <a:solidFill>
                  <a:schemeClr val="bg1"/>
                </a:solidFill>
                <a:latin typeface="Planer Medium" panose="00000600000000000000" pitchFamily="50" charset="0"/>
                <a:ea typeface="+mj-ea"/>
                <a:cs typeface="+mj-cs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3508" y="1093061"/>
            <a:ext cx="8856984" cy="5194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3508" y="116632"/>
            <a:ext cx="8856984" cy="504081"/>
          </a:xfrm>
          <a:prstGeom prst="roundRect">
            <a:avLst>
              <a:gd name="adj" fmla="val 21602"/>
            </a:avLst>
          </a:prstGeom>
          <a:noFill/>
        </p:spPr>
        <p:txBody>
          <a:bodyPr vert="horz" wrap="square" lIns="91440" tIns="45720" rIns="540000" bIns="45720" rtlCol="0" anchor="t">
            <a:normAutofit/>
          </a:bodyPr>
          <a:lstStyle/>
          <a:p>
            <a:pPr lvl="0"/>
            <a:endParaRPr lang="de-DE" dirty="0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955820" y="6381328"/>
            <a:ext cx="426103" cy="402811"/>
            <a:chOff x="7546277" y="171474"/>
            <a:chExt cx="914061" cy="864096"/>
          </a:xfrm>
        </p:grpSpPr>
        <p:grpSp>
          <p:nvGrpSpPr>
            <p:cNvPr id="19" name="Gruppieren 18"/>
            <p:cNvGrpSpPr/>
            <p:nvPr userDrawn="1"/>
          </p:nvGrpSpPr>
          <p:grpSpPr>
            <a:xfrm>
              <a:off x="7907363" y="344293"/>
              <a:ext cx="414766" cy="518458"/>
              <a:chOff x="8512872" y="289451"/>
              <a:chExt cx="414766" cy="518458"/>
            </a:xfrm>
          </p:grpSpPr>
          <p:sp>
            <p:nvSpPr>
              <p:cNvPr id="24" name="Oval 4"/>
              <p:cNvSpPr>
                <a:spLocks noChangeArrowheads="1"/>
              </p:cNvSpPr>
              <p:nvPr userDrawn="1"/>
            </p:nvSpPr>
            <p:spPr bwMode="auto">
              <a:xfrm>
                <a:off x="8512872" y="341297"/>
                <a:ext cx="414766" cy="414766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chemeClr val="tx1">
                      <a:lumMod val="75000"/>
                      <a:lumOff val="25000"/>
                    </a:schemeClr>
                  </a:solidFill>
                  <a:latin typeface="Planer" panose="00000500000000000000" pitchFamily="50" charset="0"/>
                </a:endParaRPr>
              </a:p>
            </p:txBody>
          </p:sp>
          <p:sp>
            <p:nvSpPr>
              <p:cNvPr id="25" name="Line 3"/>
              <p:cNvSpPr>
                <a:spLocks noChangeShapeType="1"/>
              </p:cNvSpPr>
              <p:nvPr userDrawn="1"/>
            </p:nvSpPr>
            <p:spPr bwMode="auto">
              <a:xfrm>
                <a:off x="8719439" y="289451"/>
                <a:ext cx="1632" cy="518458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5400" cap="rnd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de-DE">
                  <a:solidFill>
                    <a:schemeClr val="tx1">
                      <a:lumMod val="75000"/>
                      <a:lumOff val="25000"/>
                    </a:schemeClr>
                  </a:solidFill>
                  <a:latin typeface="Planer" panose="00000500000000000000" pitchFamily="50" charset="0"/>
                </a:endParaRPr>
              </a:p>
            </p:txBody>
          </p:sp>
        </p:grpSp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7734544" y="309730"/>
              <a:ext cx="587585" cy="587585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Planer" panose="00000500000000000000" pitchFamily="50" charset="0"/>
              </a:endParaRPr>
            </a:p>
          </p:txBody>
        </p:sp>
        <p:grpSp>
          <p:nvGrpSpPr>
            <p:cNvPr id="21" name="Gruppieren 20"/>
            <p:cNvGrpSpPr/>
            <p:nvPr userDrawn="1"/>
          </p:nvGrpSpPr>
          <p:grpSpPr>
            <a:xfrm>
              <a:off x="7546277" y="171474"/>
              <a:ext cx="914061" cy="864096"/>
              <a:chOff x="7546277" y="171474"/>
              <a:chExt cx="914061" cy="864096"/>
            </a:xfrm>
          </p:grpSpPr>
          <p:sp>
            <p:nvSpPr>
              <p:cNvPr id="22" name="Line 2"/>
              <p:cNvSpPr>
                <a:spLocks noChangeShapeType="1"/>
              </p:cNvSpPr>
              <p:nvPr userDrawn="1"/>
            </p:nvSpPr>
            <p:spPr bwMode="auto">
              <a:xfrm rot="16200000">
                <a:off x="7596288" y="603522"/>
                <a:ext cx="864096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5400" cap="rnd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laner" panose="00000500000000000000" pitchFamily="50" charset="0"/>
                </a:endParaRPr>
              </a:p>
            </p:txBody>
          </p:sp>
          <p:sp>
            <p:nvSpPr>
              <p:cNvPr id="23" name="Line 1"/>
              <p:cNvSpPr>
                <a:spLocks noChangeShapeType="1"/>
              </p:cNvSpPr>
              <p:nvPr userDrawn="1"/>
            </p:nvSpPr>
            <p:spPr bwMode="auto">
              <a:xfrm>
                <a:off x="7546277" y="603523"/>
                <a:ext cx="914061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5400" cap="rnd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de-DE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Planer" panose="00000500000000000000" pitchFamily="50" charset="0"/>
                </a:endParaRPr>
              </a:p>
            </p:txBody>
          </p:sp>
        </p:grpSp>
      </p:grpSp>
      <p:sp>
        <p:nvSpPr>
          <p:cNvPr id="28" name="Datumsplatzhalter 7"/>
          <p:cNvSpPr>
            <a:spLocks noGrp="1"/>
          </p:cNvSpPr>
          <p:nvPr>
            <p:ph type="dt" sz="half" idx="2"/>
          </p:nvPr>
        </p:nvSpPr>
        <p:spPr>
          <a:xfrm>
            <a:off x="8087936" y="6381329"/>
            <a:ext cx="916975" cy="20140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E78923-1A20-41DB-887B-4D39A488C8BC}" type="datetime1">
              <a:rPr lang="de-DE" smtClean="0"/>
              <a:t>25.10.2021</a:t>
            </a:fld>
            <a:endParaRPr lang="de-DE" dirty="0"/>
          </a:p>
        </p:txBody>
      </p:sp>
      <p:sp>
        <p:nvSpPr>
          <p:cNvPr id="29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8087936" y="6381328"/>
            <a:ext cx="916975" cy="402582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 dirty="0"/>
          </a:p>
          <a:p>
            <a:fld id="{1CBD9D03-18A2-4A42-B2EE-915CBFCA22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0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1455372" y="6381329"/>
            <a:ext cx="6559115" cy="402582"/>
          </a:xfrm>
          <a:prstGeom prst="rect">
            <a:avLst/>
          </a:prstGeom>
          <a:noFill/>
          <a:ln>
            <a:noFill/>
          </a:ln>
        </p:spPr>
        <p:txBody>
          <a:bodyPr tIns="0"/>
          <a:lstStyle>
            <a:lvl1pPr algn="l">
              <a:lnSpc>
                <a:spcPct val="11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2" name="Textfeld 31"/>
          <p:cNvSpPr txBox="1"/>
          <p:nvPr userDrawn="1"/>
        </p:nvSpPr>
        <p:spPr>
          <a:xfrm>
            <a:off x="146539" y="6381328"/>
            <a:ext cx="846766" cy="402582"/>
          </a:xfrm>
          <a:prstGeom prst="rect">
            <a:avLst/>
          </a:prstGeom>
          <a:noFill/>
          <a:ln>
            <a:noFill/>
          </a:ln>
        </p:spPr>
        <p:txBody>
          <a:bodyPr wrap="square" lIns="0" tIns="7200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Planer DemiBold" panose="00000700000000000000" pitchFamily="50" charset="0"/>
              </a:rPr>
              <a:t>RZVN</a:t>
            </a:r>
            <a:endParaRPr lang="de-DE" sz="2600" spc="0" baseline="0" dirty="0">
              <a:solidFill>
                <a:schemeClr val="tx1">
                  <a:lumMod val="75000"/>
                  <a:lumOff val="25000"/>
                </a:schemeClr>
              </a:solidFill>
              <a:latin typeface="Planer D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2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0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61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lang="de-DE" sz="2800" b="0" kern="1200" dirty="0">
          <a:solidFill>
            <a:schemeClr val="bg1"/>
          </a:solidFill>
          <a:latin typeface="Planer Medium" panose="00000600000000000000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laner" panose="00000500000000000000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laner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Planer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Planer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Planer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93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7BBC7-A2DC-455E-A44F-E5159227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Gasbedarfsprognose</a:t>
            </a:r>
          </a:p>
        </p:txBody>
      </p:sp>
    </p:spTree>
    <p:extLst>
      <p:ext uri="{BB962C8B-B14F-4D97-AF65-F5344CB8AC3E}">
        <p14:creationId xmlns:p14="http://schemas.microsoft.com/office/powerpoint/2010/main" val="42753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626A-DDF6-4DC5-A4BA-CC61B93403C7}" type="datetime1">
              <a:rPr lang="de-DE" smtClean="0"/>
              <a:t>25.10.2021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CAPEX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B3835B64-A38A-4505-BDC4-85F9A80A7F6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52082132"/>
              </p:ext>
            </p:extLst>
          </p:nvPr>
        </p:nvGraphicFramePr>
        <p:xfrm>
          <a:off x="142875" y="1093788"/>
          <a:ext cx="8858250" cy="519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864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0C3E892-E966-480A-BC16-64C1BF88D7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821392-9394-4DA1-A3E8-6B9A4AD4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626A-DDF6-4DC5-A4BA-CC61B93403C7}" type="datetime1">
              <a:rPr lang="de-DE" smtClean="0"/>
              <a:t>25.10.2021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21C9B2E-FAAE-441F-ABEE-36A4931A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Bedarfsprognose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E9536F6C-BE86-49BF-83B3-21C2A36FAA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51911667"/>
              </p:ext>
            </p:extLst>
          </p:nvPr>
        </p:nvGraphicFramePr>
        <p:xfrm>
          <a:off x="142875" y="1093788"/>
          <a:ext cx="8858250" cy="519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261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CCB40B1-5479-4C6A-8594-B852B8359D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F6C9E8-B279-4FBE-83CE-97741237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626A-DDF6-4DC5-A4BA-CC61B93403C7}" type="datetime1">
              <a:rPr lang="de-DE" smtClean="0"/>
              <a:t>25.10.2021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AC5891A-27A4-4FF4-83FE-4D12504E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Gasbedarf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278EACE0-7060-4385-A63B-5E605816E91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0260409"/>
              </p:ext>
            </p:extLst>
          </p:nvPr>
        </p:nvGraphicFramePr>
        <p:xfrm>
          <a:off x="142875" y="1093788"/>
          <a:ext cx="8858250" cy="519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499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7BBC7-A2DC-455E-A44F-E5159227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Wasserbedarfsprognose</a:t>
            </a:r>
          </a:p>
        </p:txBody>
      </p:sp>
    </p:spTree>
    <p:extLst>
      <p:ext uri="{BB962C8B-B14F-4D97-AF65-F5344CB8AC3E}">
        <p14:creationId xmlns:p14="http://schemas.microsoft.com/office/powerpoint/2010/main" val="418100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0C3E892-E966-480A-BC16-64C1BF88D7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821392-9394-4DA1-A3E8-6B9A4AD4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626A-DDF6-4DC5-A4BA-CC61B93403C7}" type="datetime1">
              <a:rPr lang="de-DE" smtClean="0"/>
              <a:t>25.10.2021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21C9B2E-FAAE-441F-ABEE-36A4931A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Wasserbedarfsprognose</a:t>
            </a:r>
            <a:endParaRPr lang="de-DE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E9536F6C-BE86-49BF-83B3-21C2A36FAA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44623991"/>
              </p:ext>
            </p:extLst>
          </p:nvPr>
        </p:nvGraphicFramePr>
        <p:xfrm>
          <a:off x="142875" y="1093788"/>
          <a:ext cx="8858250" cy="519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910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0C3E892-E966-480A-BC16-64C1BF88D7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821392-9394-4DA1-A3E8-6B9A4AD4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626A-DDF6-4DC5-A4BA-CC61B93403C7}" type="datetime1">
              <a:rPr lang="de-DE" smtClean="0"/>
              <a:t>25.10.2021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21C9B2E-FAAE-441F-ABEE-36A4931A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Wasserbedarfsprognose</a:t>
            </a:r>
            <a:endParaRPr lang="de-DE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E9536F6C-BE86-49BF-83B3-21C2A36FAA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32231817"/>
              </p:ext>
            </p:extLst>
          </p:nvPr>
        </p:nvGraphicFramePr>
        <p:xfrm>
          <a:off x="142875" y="1093788"/>
          <a:ext cx="8858250" cy="519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61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90FF922-35DD-42F2-9575-68A15C0EE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E927AB-F10B-458F-AAFD-FA1395BDA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626A-DDF6-4DC5-A4BA-CC61B93403C7}" type="datetime1">
              <a:rPr lang="de-DE" smtClean="0"/>
              <a:t>25.10.2021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0595092-64A9-4A4D-9B60-CF42504E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A4395B8A-1983-4958-BF57-ECDDB93240D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63012907"/>
              </p:ext>
            </p:extLst>
          </p:nvPr>
        </p:nvGraphicFramePr>
        <p:xfrm>
          <a:off x="142875" y="1093788"/>
          <a:ext cx="8858250" cy="519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07706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RZVN">
      <a:dk1>
        <a:sysClr val="windowText" lastClr="000000"/>
      </a:dk1>
      <a:lt1>
        <a:sysClr val="window" lastClr="FFFFFF"/>
      </a:lt1>
      <a:dk2>
        <a:srgbClr val="2683C6"/>
      </a:dk2>
      <a:lt2>
        <a:srgbClr val="DFE3E5"/>
      </a:lt2>
      <a:accent1>
        <a:srgbClr val="2683C6"/>
      </a:accent1>
      <a:accent2>
        <a:srgbClr val="00BE00"/>
      </a:accent2>
      <a:accent3>
        <a:srgbClr val="8B66C8"/>
      </a:accent3>
      <a:accent4>
        <a:srgbClr val="00B0F0"/>
      </a:accent4>
      <a:accent5>
        <a:srgbClr val="FCAF24"/>
      </a:accent5>
      <a:accent6>
        <a:srgbClr val="F6002F"/>
      </a:accent6>
      <a:hlink>
        <a:srgbClr val="0070C0"/>
      </a:hlink>
      <a:folHlink>
        <a:srgbClr val="0070C0"/>
      </a:folHlink>
    </a:clrScheme>
    <a:fontScheme name="RZVN">
      <a:majorFont>
        <a:latin typeface="Planer Medium"/>
        <a:ea typeface=""/>
        <a:cs typeface=""/>
      </a:majorFont>
      <a:minorFont>
        <a:latin typeface="Plane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ZVN.potx" id="{EB37A708-7344-4150-B7F9-9F266AC818B0}" vid="{FD549DC1-37B8-49BA-82AB-AA59823DA1B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RZVN</Template>
  <TotalTime>0</TotalTime>
  <Words>61</Words>
  <Application>Microsoft Office PowerPoint</Application>
  <PresentationFormat>Bildschirmpräsentation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Planer</vt:lpstr>
      <vt:lpstr>Planer Medium</vt:lpstr>
      <vt:lpstr>Planer DemiBold</vt:lpstr>
      <vt:lpstr>Calibri</vt:lpstr>
      <vt:lpstr>Arial</vt:lpstr>
      <vt:lpstr>Master</vt:lpstr>
      <vt:lpstr>PowerPoint-Präsentation</vt:lpstr>
      <vt:lpstr>Gasbedarfsprognose</vt:lpstr>
      <vt:lpstr>CAPEX</vt:lpstr>
      <vt:lpstr>Bedarfsprognose</vt:lpstr>
      <vt:lpstr>Gasbedarf</vt:lpstr>
      <vt:lpstr>Wasserbedarfsprognose</vt:lpstr>
      <vt:lpstr>Wasserbedarfsprognose</vt:lpstr>
      <vt:lpstr>Wasserbedarfsprognose</vt:lpstr>
      <vt:lpstr>PowerPoint-Präsentation</vt:lpstr>
    </vt:vector>
  </TitlesOfParts>
  <Company>RZVN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Piet Hensel</dc:creator>
  <cp:lastModifiedBy>Piet Hensel</cp:lastModifiedBy>
  <cp:revision>4</cp:revision>
  <dcterms:created xsi:type="dcterms:W3CDTF">2018-08-31T14:55:24Z</dcterms:created>
  <dcterms:modified xsi:type="dcterms:W3CDTF">2021-10-25T10:25:13Z</dcterms:modified>
</cp:coreProperties>
</file>